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75" autoAdjust="0"/>
  </p:normalViewPr>
  <p:slideViewPr>
    <p:cSldViewPr>
      <p:cViewPr varScale="1">
        <p:scale>
          <a:sx n="80" d="100"/>
          <a:sy n="80" d="100"/>
        </p:scale>
        <p:origin x="114" y="4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14.08.2025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204864"/>
            <a:ext cx="8280920" cy="57430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spc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Городская акция </a:t>
            </a:r>
            <a:br>
              <a:rPr lang="ru-RU" b="1" spc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spc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«Молодежь Сызрани против наркотиков», </a:t>
            </a:r>
            <a:br>
              <a:rPr lang="ru-RU" b="1" spc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spc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посвященная Международному Дню борьбы со злоупотреблением наркотических средств и их незаконным оборотом.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F7DF5FD-222E-4941-A561-35434715B9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63373"/>
            <a:ext cx="3384376" cy="110347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8A95A3B-47B9-4A8B-8B45-8AE087262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604" y="63373"/>
            <a:ext cx="3188484" cy="111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624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7603" y="260648"/>
            <a:ext cx="8686800" cy="838200"/>
          </a:xfrm>
        </p:spPr>
        <p:txBody>
          <a:bodyPr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Целевые группы: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556792"/>
            <a:ext cx="6624736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Акция проводится для детей и подростков 6-18 лет: воспитанников дошкольных образовательных учреждений, обучающихся общеобразовательных школ, дополнительного образования, студентов СПО и ВПО, </a:t>
            </a:r>
          </a:p>
        </p:txBody>
      </p:sp>
    </p:spTree>
    <p:extLst>
      <p:ext uri="{BB962C8B-B14F-4D97-AF65-F5344CB8AC3E}">
        <p14:creationId xmlns:p14="http://schemas.microsoft.com/office/powerpoint/2010/main" val="4016579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24744"/>
            <a:ext cx="8686800" cy="936104"/>
          </a:xfrm>
        </p:spPr>
        <p:txBody>
          <a:bodyPr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главная решаемая проблема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492896"/>
            <a:ext cx="7848872" cy="3587229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    Создание привлекательных для детей, подростков и молодежи альтернатив и условий, гарантирующих занятость, стимулирующих творческую и деловую активность.   </a:t>
            </a:r>
          </a:p>
        </p:txBody>
      </p:sp>
    </p:spTree>
    <p:extLst>
      <p:ext uri="{BB962C8B-B14F-4D97-AF65-F5344CB8AC3E}">
        <p14:creationId xmlns:p14="http://schemas.microsoft.com/office/powerpoint/2010/main" val="28976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96752"/>
            <a:ext cx="8686800" cy="838200"/>
          </a:xfrm>
        </p:spPr>
        <p:txBody>
          <a:bodyPr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844824"/>
            <a:ext cx="7795592" cy="3227189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   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Цель:</a:t>
            </a:r>
            <a:r>
              <a:rPr lang="ru-RU" dirty="0"/>
              <a:t> </a:t>
            </a:r>
          </a:p>
          <a:p>
            <a:pPr marL="0" indent="0" algn="just">
              <a:buNone/>
            </a:pPr>
            <a:r>
              <a:rPr lang="ru-RU" dirty="0"/>
              <a:t> Формирование позитивного отношения к здоровому образу жизни и активной жизненной позиции в детской, подростковой и молодежной среде.</a:t>
            </a:r>
          </a:p>
        </p:txBody>
      </p:sp>
    </p:spTree>
    <p:extLst>
      <p:ext uri="{BB962C8B-B14F-4D97-AF65-F5344CB8AC3E}">
        <p14:creationId xmlns:p14="http://schemas.microsoft.com/office/powerpoint/2010/main" val="3926623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86800" cy="595536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476672"/>
            <a:ext cx="7488832" cy="590465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ЗАДАЧИ:</a:t>
            </a:r>
          </a:p>
          <a:p>
            <a:pPr marL="0" indent="0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dirty="0"/>
              <a:t>•	привлечение внимания детей, подростков и молодежи к проблемам </a:t>
            </a:r>
            <a:r>
              <a:rPr lang="ru-RU" dirty="0" err="1"/>
              <a:t>табакокурения</a:t>
            </a:r>
            <a:r>
              <a:rPr lang="ru-RU" dirty="0"/>
              <a:t>, алкогольной и наркотической зависимости;</a:t>
            </a:r>
          </a:p>
          <a:p>
            <a:pPr marL="0" indent="0" algn="just">
              <a:buNone/>
            </a:pPr>
            <a:r>
              <a:rPr lang="ru-RU" dirty="0"/>
              <a:t>•	пропаганда здорового образа жизни и негативного отношения к вредным привычкам через творчество и активную жизненную позицию;</a:t>
            </a:r>
          </a:p>
          <a:p>
            <a:pPr marL="0" indent="0" algn="just">
              <a:buNone/>
            </a:pPr>
            <a:r>
              <a:rPr lang="ru-RU" dirty="0"/>
              <a:t>•	создание условий для поддержки и развития творческой активности детей и молодежи, индивидуального развития личности и достижения обучающимися творческих результатов, необходимых для успешной социализации; </a:t>
            </a:r>
          </a:p>
          <a:p>
            <a:pPr marL="0" indent="0" algn="just">
              <a:buNone/>
            </a:pPr>
            <a:r>
              <a:rPr lang="ru-RU" dirty="0"/>
              <a:t>•	развитие творческого потенциала и креативного мышления участников.</a:t>
            </a:r>
          </a:p>
        </p:txBody>
      </p:sp>
    </p:spTree>
    <p:extLst>
      <p:ext uri="{BB962C8B-B14F-4D97-AF65-F5344CB8AC3E}">
        <p14:creationId xmlns:p14="http://schemas.microsoft.com/office/powerpoint/2010/main" val="1298962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1106760"/>
          </a:xfrm>
        </p:spPr>
        <p:txBody>
          <a:bodyPr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этапы реализации практики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dirty="0"/>
              <a:t>     Городская акция «Молодежь Сызрани против наркотиков» является составной частью муниципальной программы  городского округа Сызрань «Профилактика незаконного потребления наркотических средств и психотропных веществ, наркомании на территории городского округа Сызрань» на период до 2030 года и реализуется в несколько этапов. </a:t>
            </a:r>
          </a:p>
          <a:p>
            <a:pPr marL="0" indent="0" algn="just">
              <a:buNone/>
            </a:pPr>
            <a:r>
              <a:rPr lang="ru-RU" dirty="0"/>
              <a:t>     Первым этапом является проведение творческого конкурса среди детей, подростков, молодежи. В соответствие с разработанным Положением о проведении конкурса определяется тематика работ, возрастные категории, конкурсные номинации (рисунок, плакат, коллаж, фотография, видеоролик и др.). В творческом конкурсе принимают участие воспитанники дошкольных учреждения (от 6 лет), обучающиеся общеобразовательных учреждений, учреждений дополнительного образования, студенты СПО, ВПО (до 18 лет).      Работы, представленные на конкурс, должны соответствовать заявленной тематике. Оценивается качество, оригинальность и самостоятельность исполнения творческих работ. Представленные на конкурс работы являются основой выставки, посвященной здоровому и активному образу жизни, противодействию наркомании и другим негативным факторам, влияющим на физическое и психическое здоровье подрастающего поколения. Победители и призеры конкурса получают подарки, дипломы и сертификаты участника.</a:t>
            </a:r>
          </a:p>
        </p:txBody>
      </p:sp>
    </p:spTree>
    <p:extLst>
      <p:ext uri="{BB962C8B-B14F-4D97-AF65-F5344CB8AC3E}">
        <p14:creationId xmlns:p14="http://schemas.microsoft.com/office/powerpoint/2010/main" val="1626556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1106760"/>
          </a:xfrm>
        </p:spPr>
        <p:txBody>
          <a:bodyPr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этапы реализации практики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/>
              <a:t>    Вторым этапом является проведение непосредственно акции «Молодежь Сызрани против наркотиков», которая проходит ежегодно 26 июня, в Международный День борьбы со злоупотреблением наркотических средств и их незаконным оборотом. В проведении акции принимают участие представители служб профилактики города, спортивных клубов, духовенство, общественные деятели, творческие коллективы города, волонтеры. В рамках акции проводятся различные активности: </a:t>
            </a:r>
            <a:r>
              <a:rPr lang="ru-RU" dirty="0" err="1"/>
              <a:t>квесты</a:t>
            </a:r>
            <a:r>
              <a:rPr lang="ru-RU" dirty="0"/>
              <a:t>, </a:t>
            </a:r>
            <a:r>
              <a:rPr lang="ru-RU" dirty="0" err="1"/>
              <a:t>флешмобы</a:t>
            </a:r>
            <a:r>
              <a:rPr lang="ru-RU" dirty="0"/>
              <a:t>, выступления агитбригад, показательные выступления детских спортивных коллективов.</a:t>
            </a:r>
          </a:p>
          <a:p>
            <a:pPr marL="0" indent="0" algn="just">
              <a:buNone/>
            </a:pPr>
            <a:r>
              <a:rPr lang="ru-RU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412124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1106760"/>
          </a:xfrm>
        </p:spPr>
        <p:txBody>
          <a:bodyPr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этапы реализации практики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554162"/>
            <a:ext cx="8136904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    Завершающим этапом акции является выставка творческих работ, посетители которой могут не только увидеть лучшие работы, представленные на конкурс, но и высказать свое мнение, приняв участие в голосовании «Приз зрительских симпатий».</a:t>
            </a:r>
          </a:p>
        </p:txBody>
      </p:sp>
    </p:spTree>
    <p:extLst>
      <p:ext uri="{BB962C8B-B14F-4D97-AF65-F5344CB8AC3E}">
        <p14:creationId xmlns:p14="http://schemas.microsoft.com/office/powerpoint/2010/main" val="3069772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1106760"/>
          </a:xfrm>
        </p:spPr>
        <p:txBody>
          <a:bodyPr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Организации - партнеры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554162"/>
            <a:ext cx="7992888" cy="452596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/>
              <a:t>    Учредителем является Администрация городского округа Сызрань.</a:t>
            </a:r>
          </a:p>
          <a:p>
            <a:pPr marL="0" lvl="0" indent="0" algn="just">
              <a:buNone/>
            </a:pPr>
            <a:r>
              <a:rPr lang="ru-RU" dirty="0"/>
              <a:t>  Практика реализуется МБУ «Краеведческий музей </a:t>
            </a:r>
            <a:r>
              <a:rPr lang="ru-RU" dirty="0" err="1"/>
              <a:t>г.о</a:t>
            </a:r>
            <a:r>
              <a:rPr lang="ru-RU" dirty="0"/>
              <a:t>. Сызрань» в партнерстве с МУ МВД России «</a:t>
            </a:r>
            <a:r>
              <a:rPr lang="ru-RU" dirty="0" err="1"/>
              <a:t>Сызранское</a:t>
            </a:r>
            <a:r>
              <a:rPr lang="ru-RU" dirty="0"/>
              <a:t>», </a:t>
            </a:r>
            <a:r>
              <a:rPr lang="ru-RU" dirty="0" err="1"/>
              <a:t>Сызранским</a:t>
            </a:r>
            <a:r>
              <a:rPr lang="ru-RU" dirty="0"/>
              <a:t> линейным отделом МВД России на транспорте, ГБУЗ «</a:t>
            </a:r>
            <a:r>
              <a:rPr lang="ru-RU" dirty="0" err="1"/>
              <a:t>Сызранский</a:t>
            </a:r>
            <a:r>
              <a:rPr lang="ru-RU" dirty="0"/>
              <a:t> наркологический диспансер», спортивными организациями </a:t>
            </a:r>
            <a:r>
              <a:rPr lang="ru-RU" dirty="0" err="1"/>
              <a:t>г.о</a:t>
            </a:r>
            <a:r>
              <a:rPr lang="ru-RU" dirty="0"/>
              <a:t>. Сызрань.</a:t>
            </a:r>
          </a:p>
        </p:txBody>
      </p:sp>
    </p:spTree>
    <p:extLst>
      <p:ext uri="{BB962C8B-B14F-4D97-AF65-F5344CB8AC3E}">
        <p14:creationId xmlns:p14="http://schemas.microsoft.com/office/powerpoint/2010/main" val="36740918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39</TotalTime>
  <Words>540</Words>
  <Application>Microsoft Office PowerPoint</Application>
  <PresentationFormat>Экран (4:3)</PresentationFormat>
  <Paragraphs>26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Franklin Gothic Book</vt:lpstr>
      <vt:lpstr>Franklin Gothic Medium</vt:lpstr>
      <vt:lpstr>Wingdings 2</vt:lpstr>
      <vt:lpstr>Трек</vt:lpstr>
      <vt:lpstr>Городская акция  «Молодежь Сызрани против наркотиков»,  посвященная Международному Дню борьбы со злоупотреблением наркотических средств и их незаконным оборотом. </vt:lpstr>
      <vt:lpstr>Целевые группы:</vt:lpstr>
      <vt:lpstr>главная решаемая проблема </vt:lpstr>
      <vt:lpstr> </vt:lpstr>
      <vt:lpstr> </vt:lpstr>
      <vt:lpstr>этапы реализации практики</vt:lpstr>
      <vt:lpstr>этапы реализации практики</vt:lpstr>
      <vt:lpstr>этапы реализации практики</vt:lpstr>
      <vt:lpstr>Организации - партнеры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Городская акция  «Молодежь Сызрани против наркотиков»,  посвященная Международному Дню борьбы со злоупотреблением наркотических средств и их незаконным оборотом. </dc:title>
  <dc:creator>Com</dc:creator>
  <cp:lastModifiedBy>user</cp:lastModifiedBy>
  <cp:revision>6</cp:revision>
  <dcterms:created xsi:type="dcterms:W3CDTF">2025-08-07T06:55:34Z</dcterms:created>
  <dcterms:modified xsi:type="dcterms:W3CDTF">2025-08-14T12:36:34Z</dcterms:modified>
</cp:coreProperties>
</file>