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7"/>
  </p:notesMasterIdLst>
  <p:sldIdLst>
    <p:sldId id="256" r:id="rId2"/>
    <p:sldId id="323" r:id="rId3"/>
    <p:sldId id="316" r:id="rId4"/>
    <p:sldId id="322" r:id="rId5"/>
    <p:sldId id="325" r:id="rId6"/>
    <p:sldId id="326" r:id="rId7"/>
    <p:sldId id="327" r:id="rId8"/>
    <p:sldId id="321" r:id="rId9"/>
    <p:sldId id="324" r:id="rId10"/>
    <p:sldId id="306" r:id="rId11"/>
    <p:sldId id="320" r:id="rId12"/>
    <p:sldId id="285" r:id="rId13"/>
    <p:sldId id="308" r:id="rId14"/>
    <p:sldId id="328" r:id="rId15"/>
    <p:sldId id="329" r:id="rId16"/>
  </p:sldIdLst>
  <p:sldSz cx="9144000" cy="5143500" type="screen16x9"/>
  <p:notesSz cx="6858000" cy="9144000"/>
  <p:embeddedFontLst>
    <p:embeddedFont>
      <p:font typeface="Didact Gothic" panose="020B0604020202020204" charset="0"/>
      <p:regular r:id="rId18"/>
    </p:embeddedFont>
    <p:embeddedFont>
      <p:font typeface="Pacifico" panose="020B0604020202020204" charset="-52"/>
      <p:regular r:id="rId19"/>
    </p:embeddedFont>
    <p:embeddedFont>
      <p:font typeface="Roboto Condensed Light" panose="02000000000000000000" pitchFamily="2" charset="0"/>
      <p:regular r:id="rId20"/>
      <p: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71A7"/>
    <a:srgbClr val="B14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506264-039D-4CB6-878D-9EFBF4E1FBEA}">
  <a:tblStyle styleId="{D5506264-039D-4CB6-878D-9EFBF4E1FBE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25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a2764d995e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a2764d995e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145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acfc8dcae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acfc8dcae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19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ga30510e8b3_0_18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3" name="Google Shape;2493;ga30510e8b3_0_18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200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a2764d995e_0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a2764d995e_0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8675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ga30510e8b3_0_18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3" name="Google Shape;2493;ga30510e8b3_0_18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820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a2764d995e_0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a2764d995e_0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64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ga30510e8b3_0_18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3" name="Google Shape;2493;ga30510e8b3_0_18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2284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acfc8dcae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acfc8dcae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0859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a2764d995e_0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a2764d995e_0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a2764d995e_0_5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a2764d995e_0_5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9277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ga30510e8b3_0_18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3" name="Google Shape;2493;ga30510e8b3_0_18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ga2764d995e_0_1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0" name="Google Shape;1430;ga2764d995e_0_1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a2764d995e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a2764d995e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92202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2" name="Google Shape;2492;ga30510e8b3_0_180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3" name="Google Shape;2493;ga30510e8b3_0_180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68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63449" y="-1473624"/>
            <a:ext cx="2928008" cy="2507804"/>
            <a:chOff x="-763449" y="-1473624"/>
            <a:chExt cx="2928008" cy="2507804"/>
          </a:xfrm>
        </p:grpSpPr>
        <p:sp>
          <p:nvSpPr>
            <p:cNvPr id="10" name="Google Shape;10;p2"/>
            <p:cNvSpPr/>
            <p:nvPr/>
          </p:nvSpPr>
          <p:spPr>
            <a:xfrm>
              <a:off x="-526723" y="-1446845"/>
              <a:ext cx="2691281" cy="248102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63449" y="-1473624"/>
              <a:ext cx="2215557" cy="2039425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312155" y="3702097"/>
            <a:ext cx="3016270" cy="2651622"/>
            <a:chOff x="-312155" y="3702097"/>
            <a:chExt cx="3016270" cy="265162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605710" y="4755713"/>
              <a:ext cx="2098406" cy="1598005"/>
              <a:chOff x="813085" y="4755713"/>
              <a:chExt cx="2098406" cy="159800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813085" y="4755713"/>
                <a:ext cx="2098406" cy="1598005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478345" y="4907939"/>
                <a:ext cx="3347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131666" y="4891858"/>
                <a:ext cx="32854" cy="44759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255795" y="4954284"/>
                <a:ext cx="41861" cy="57149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611481" y="5016675"/>
                <a:ext cx="41861" cy="56907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934205" y="4864838"/>
                <a:ext cx="42482" cy="56665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004949" y="5062295"/>
                <a:ext cx="42482" cy="56562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864771">
              <a:off x="-128891" y="3934489"/>
              <a:ext cx="2086861" cy="1736423"/>
              <a:chOff x="-128999" y="3934720"/>
              <a:chExt cx="2086920" cy="173647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-128999" y="3934720"/>
                <a:ext cx="2086920" cy="1736472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54813" y="4634060"/>
                <a:ext cx="106127" cy="14361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9" extrusionOk="0">
                    <a:moveTo>
                      <a:pt x="1338" y="1"/>
                    </a:moveTo>
                    <a:cubicBezTo>
                      <a:pt x="1290" y="1"/>
                      <a:pt x="1242" y="7"/>
                      <a:pt x="1194" y="20"/>
                    </a:cubicBezTo>
                    <a:lnTo>
                      <a:pt x="616" y="169"/>
                    </a:lnTo>
                    <a:cubicBezTo>
                      <a:pt x="206" y="299"/>
                      <a:pt x="1" y="858"/>
                      <a:pt x="243" y="1306"/>
                    </a:cubicBezTo>
                    <a:lnTo>
                      <a:pt x="1846" y="4474"/>
                    </a:lnTo>
                    <a:cubicBezTo>
                      <a:pt x="1935" y="4682"/>
                      <a:pt x="2154" y="4819"/>
                      <a:pt x="2381" y="4819"/>
                    </a:cubicBezTo>
                    <a:cubicBezTo>
                      <a:pt x="2439" y="4819"/>
                      <a:pt x="2497" y="4810"/>
                      <a:pt x="2554" y="4791"/>
                    </a:cubicBezTo>
                    <a:lnTo>
                      <a:pt x="3020" y="4605"/>
                    </a:lnTo>
                    <a:cubicBezTo>
                      <a:pt x="3393" y="4456"/>
                      <a:pt x="3561" y="3915"/>
                      <a:pt x="3356" y="3505"/>
                    </a:cubicBezTo>
                    <a:lnTo>
                      <a:pt x="1846" y="374"/>
                    </a:lnTo>
                    <a:cubicBezTo>
                      <a:pt x="1769" y="143"/>
                      <a:pt x="1564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635154" y="4769273"/>
                <a:ext cx="106127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21" extrusionOk="0">
                    <a:moveTo>
                      <a:pt x="1294" y="0"/>
                    </a:moveTo>
                    <a:cubicBezTo>
                      <a:pt x="1254" y="0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206" y="291"/>
                      <a:pt x="1" y="869"/>
                      <a:pt x="224" y="1316"/>
                    </a:cubicBezTo>
                    <a:lnTo>
                      <a:pt x="1846" y="4466"/>
                    </a:lnTo>
                    <a:cubicBezTo>
                      <a:pt x="1932" y="4682"/>
                      <a:pt x="2130" y="4821"/>
                      <a:pt x="2344" y="4821"/>
                    </a:cubicBezTo>
                    <a:cubicBezTo>
                      <a:pt x="2408" y="4821"/>
                      <a:pt x="2472" y="4809"/>
                      <a:pt x="2536" y="4783"/>
                    </a:cubicBezTo>
                    <a:lnTo>
                      <a:pt x="3020" y="4615"/>
                    </a:lnTo>
                    <a:cubicBezTo>
                      <a:pt x="3393" y="4466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4" y="0"/>
                      <a:pt x="12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32555" y="4099377"/>
                <a:ext cx="106127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4" extrusionOk="0">
                    <a:moveTo>
                      <a:pt x="1306" y="0"/>
                    </a:moveTo>
                    <a:cubicBezTo>
                      <a:pt x="1268" y="0"/>
                      <a:pt x="1231" y="4"/>
                      <a:pt x="1194" y="12"/>
                    </a:cubicBezTo>
                    <a:lnTo>
                      <a:pt x="597" y="180"/>
                    </a:lnTo>
                    <a:cubicBezTo>
                      <a:pt x="206" y="292"/>
                      <a:pt x="1" y="869"/>
                      <a:pt x="225" y="1298"/>
                    </a:cubicBezTo>
                    <a:lnTo>
                      <a:pt x="1846" y="4467"/>
                    </a:lnTo>
                    <a:cubicBezTo>
                      <a:pt x="1934" y="4686"/>
                      <a:pt x="2136" y="4813"/>
                      <a:pt x="2354" y="4813"/>
                    </a:cubicBezTo>
                    <a:cubicBezTo>
                      <a:pt x="2414" y="4813"/>
                      <a:pt x="2475" y="4804"/>
                      <a:pt x="2536" y="4783"/>
                    </a:cubicBezTo>
                    <a:lnTo>
                      <a:pt x="3020" y="4597"/>
                    </a:lnTo>
                    <a:cubicBezTo>
                      <a:pt x="3393" y="4467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5" y="0"/>
                      <a:pt x="1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14754" y="4765697"/>
                <a:ext cx="106663" cy="143708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4822" extrusionOk="0">
                    <a:moveTo>
                      <a:pt x="1337" y="1"/>
                    </a:moveTo>
                    <a:cubicBezTo>
                      <a:pt x="1290" y="1"/>
                      <a:pt x="1241" y="7"/>
                      <a:pt x="1193" y="20"/>
                    </a:cubicBezTo>
                    <a:lnTo>
                      <a:pt x="615" y="188"/>
                    </a:lnTo>
                    <a:cubicBezTo>
                      <a:pt x="205" y="300"/>
                      <a:pt x="0" y="877"/>
                      <a:pt x="242" y="1306"/>
                    </a:cubicBezTo>
                    <a:lnTo>
                      <a:pt x="1845" y="4475"/>
                    </a:lnTo>
                    <a:cubicBezTo>
                      <a:pt x="1933" y="4694"/>
                      <a:pt x="2147" y="4821"/>
                      <a:pt x="2369" y="4821"/>
                    </a:cubicBezTo>
                    <a:cubicBezTo>
                      <a:pt x="2431" y="4821"/>
                      <a:pt x="2493" y="4812"/>
                      <a:pt x="2554" y="4791"/>
                    </a:cubicBezTo>
                    <a:lnTo>
                      <a:pt x="3038" y="4605"/>
                    </a:lnTo>
                    <a:cubicBezTo>
                      <a:pt x="3411" y="4475"/>
                      <a:pt x="3579" y="3934"/>
                      <a:pt x="3374" y="3524"/>
                    </a:cubicBezTo>
                    <a:lnTo>
                      <a:pt x="1864" y="374"/>
                    </a:lnTo>
                    <a:cubicBezTo>
                      <a:pt x="1771" y="143"/>
                      <a:pt x="1564" y="1"/>
                      <a:pt x="13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06975" y="4199692"/>
                <a:ext cx="105560" cy="143350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0" extrusionOk="0">
                    <a:moveTo>
                      <a:pt x="1311" y="0"/>
                    </a:moveTo>
                    <a:cubicBezTo>
                      <a:pt x="1266" y="0"/>
                      <a:pt x="1220" y="7"/>
                      <a:pt x="1174" y="20"/>
                    </a:cubicBezTo>
                    <a:lnTo>
                      <a:pt x="597" y="187"/>
                    </a:lnTo>
                    <a:cubicBezTo>
                      <a:pt x="187" y="299"/>
                      <a:pt x="0" y="877"/>
                      <a:pt x="205" y="1306"/>
                    </a:cubicBezTo>
                    <a:lnTo>
                      <a:pt x="1808" y="4456"/>
                    </a:lnTo>
                    <a:cubicBezTo>
                      <a:pt x="1894" y="4672"/>
                      <a:pt x="2103" y="4810"/>
                      <a:pt x="2323" y="4810"/>
                    </a:cubicBezTo>
                    <a:cubicBezTo>
                      <a:pt x="2387" y="4810"/>
                      <a:pt x="2453" y="4798"/>
                      <a:pt x="2516" y="4772"/>
                    </a:cubicBezTo>
                    <a:lnTo>
                      <a:pt x="2982" y="4605"/>
                    </a:lnTo>
                    <a:cubicBezTo>
                      <a:pt x="3355" y="4456"/>
                      <a:pt x="3541" y="3915"/>
                      <a:pt x="3336" y="3505"/>
                    </a:cubicBezTo>
                    <a:lnTo>
                      <a:pt x="1827" y="355"/>
                    </a:lnTo>
                    <a:cubicBezTo>
                      <a:pt x="1734" y="140"/>
                      <a:pt x="1528" y="0"/>
                      <a:pt x="13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314093" y="4644283"/>
                <a:ext cx="105590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43" h="4821" extrusionOk="0">
                    <a:moveTo>
                      <a:pt x="1293" y="1"/>
                    </a:moveTo>
                    <a:cubicBezTo>
                      <a:pt x="1254" y="1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187" y="292"/>
                      <a:pt x="1" y="870"/>
                      <a:pt x="224" y="1317"/>
                    </a:cubicBezTo>
                    <a:lnTo>
                      <a:pt x="1846" y="4467"/>
                    </a:lnTo>
                    <a:cubicBezTo>
                      <a:pt x="1918" y="4683"/>
                      <a:pt x="2124" y="4821"/>
                      <a:pt x="2342" y="4821"/>
                    </a:cubicBezTo>
                    <a:cubicBezTo>
                      <a:pt x="2407" y="4821"/>
                      <a:pt x="2472" y="4809"/>
                      <a:pt x="2536" y="4784"/>
                    </a:cubicBezTo>
                    <a:lnTo>
                      <a:pt x="3002" y="4616"/>
                    </a:lnTo>
                    <a:cubicBezTo>
                      <a:pt x="3374" y="4467"/>
                      <a:pt x="3542" y="3926"/>
                      <a:pt x="3337" y="3516"/>
                    </a:cubicBezTo>
                    <a:lnTo>
                      <a:pt x="1827" y="366"/>
                    </a:lnTo>
                    <a:cubicBezTo>
                      <a:pt x="1747" y="142"/>
                      <a:pt x="1530" y="1"/>
                      <a:pt x="12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84704" y="4599728"/>
                <a:ext cx="71109" cy="9539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1" extrusionOk="0">
                    <a:moveTo>
                      <a:pt x="893" y="0"/>
                    </a:moveTo>
                    <a:cubicBezTo>
                      <a:pt x="856" y="0"/>
                      <a:pt x="819" y="5"/>
                      <a:pt x="783" y="16"/>
                    </a:cubicBezTo>
                    <a:lnTo>
                      <a:pt x="410" y="128"/>
                    </a:lnTo>
                    <a:cubicBezTo>
                      <a:pt x="112" y="258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1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4"/>
                    </a:lnTo>
                    <a:cubicBezTo>
                      <a:pt x="2274" y="2924"/>
                      <a:pt x="2386" y="2588"/>
                      <a:pt x="2255" y="2327"/>
                    </a:cubicBezTo>
                    <a:lnTo>
                      <a:pt x="1249" y="240"/>
                    </a:lnTo>
                    <a:cubicBezTo>
                      <a:pt x="1189" y="90"/>
                      <a:pt x="1044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480748" y="4989095"/>
                <a:ext cx="71109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2" extrusionOk="0">
                    <a:moveTo>
                      <a:pt x="911" y="0"/>
                    </a:moveTo>
                    <a:cubicBezTo>
                      <a:pt x="875" y="0"/>
                      <a:pt x="839" y="6"/>
                      <a:pt x="802" y="17"/>
                    </a:cubicBezTo>
                    <a:lnTo>
                      <a:pt x="410" y="110"/>
                    </a:lnTo>
                    <a:cubicBezTo>
                      <a:pt x="112" y="240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2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5"/>
                    </a:lnTo>
                    <a:cubicBezTo>
                      <a:pt x="2274" y="2924"/>
                      <a:pt x="2386" y="2589"/>
                      <a:pt x="2256" y="2328"/>
                    </a:cubicBezTo>
                    <a:lnTo>
                      <a:pt x="1249" y="222"/>
                    </a:lnTo>
                    <a:cubicBezTo>
                      <a:pt x="1189" y="87"/>
                      <a:pt x="1057" y="0"/>
                      <a:pt x="9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76359" y="4906334"/>
                <a:ext cx="70572" cy="95696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11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6"/>
                    </a:cubicBezTo>
                    <a:lnTo>
                      <a:pt x="392" y="128"/>
                    </a:lnTo>
                    <a:cubicBezTo>
                      <a:pt x="113" y="240"/>
                      <a:pt x="1" y="594"/>
                      <a:pt x="150" y="874"/>
                    </a:cubicBezTo>
                    <a:lnTo>
                      <a:pt x="1231" y="2980"/>
                    </a:lnTo>
                    <a:cubicBezTo>
                      <a:pt x="1274" y="3123"/>
                      <a:pt x="1404" y="3211"/>
                      <a:pt x="1554" y="3211"/>
                    </a:cubicBezTo>
                    <a:cubicBezTo>
                      <a:pt x="1601" y="3211"/>
                      <a:pt x="1649" y="3202"/>
                      <a:pt x="1697" y="3185"/>
                    </a:cubicBezTo>
                    <a:lnTo>
                      <a:pt x="2014" y="3073"/>
                    </a:lnTo>
                    <a:cubicBezTo>
                      <a:pt x="2275" y="2924"/>
                      <a:pt x="2368" y="2607"/>
                      <a:pt x="2237" y="2346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631439" y="4970767"/>
                <a:ext cx="70572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02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7"/>
                    </a:cubicBezTo>
                    <a:lnTo>
                      <a:pt x="392" y="128"/>
                    </a:lnTo>
                    <a:cubicBezTo>
                      <a:pt x="112" y="259"/>
                      <a:pt x="0" y="594"/>
                      <a:pt x="150" y="874"/>
                    </a:cubicBezTo>
                    <a:lnTo>
                      <a:pt x="1212" y="2980"/>
                    </a:lnTo>
                    <a:cubicBezTo>
                      <a:pt x="1272" y="3115"/>
                      <a:pt x="1416" y="3201"/>
                      <a:pt x="1567" y="3201"/>
                    </a:cubicBezTo>
                    <a:cubicBezTo>
                      <a:pt x="1604" y="3201"/>
                      <a:pt x="1641" y="3196"/>
                      <a:pt x="1678" y="3185"/>
                    </a:cubicBezTo>
                    <a:lnTo>
                      <a:pt x="2013" y="3055"/>
                    </a:lnTo>
                    <a:cubicBezTo>
                      <a:pt x="2274" y="2924"/>
                      <a:pt x="2368" y="2589"/>
                      <a:pt x="2237" y="2328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63694" y="4347780"/>
                <a:ext cx="71139" cy="95457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3203" extrusionOk="0">
                    <a:moveTo>
                      <a:pt x="866" y="0"/>
                    </a:moveTo>
                    <a:cubicBezTo>
                      <a:pt x="839" y="0"/>
                      <a:pt x="811" y="3"/>
                      <a:pt x="784" y="8"/>
                    </a:cubicBezTo>
                    <a:lnTo>
                      <a:pt x="392" y="139"/>
                    </a:lnTo>
                    <a:cubicBezTo>
                      <a:pt x="113" y="251"/>
                      <a:pt x="1" y="605"/>
                      <a:pt x="150" y="884"/>
                    </a:cubicBezTo>
                    <a:lnTo>
                      <a:pt x="1231" y="2972"/>
                    </a:lnTo>
                    <a:cubicBezTo>
                      <a:pt x="1274" y="3115"/>
                      <a:pt x="1404" y="3203"/>
                      <a:pt x="1555" y="3203"/>
                    </a:cubicBezTo>
                    <a:cubicBezTo>
                      <a:pt x="1601" y="3203"/>
                      <a:pt x="1649" y="3194"/>
                      <a:pt x="1697" y="3177"/>
                    </a:cubicBezTo>
                    <a:lnTo>
                      <a:pt x="2014" y="3065"/>
                    </a:lnTo>
                    <a:cubicBezTo>
                      <a:pt x="2275" y="2935"/>
                      <a:pt x="2387" y="2599"/>
                      <a:pt x="2237" y="2338"/>
                    </a:cubicBezTo>
                    <a:lnTo>
                      <a:pt x="1231" y="232"/>
                    </a:lnTo>
                    <a:cubicBezTo>
                      <a:pt x="1167" y="89"/>
                      <a:pt x="1023" y="0"/>
                      <a:pt x="8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35880" y="4518308"/>
                <a:ext cx="70036" cy="95726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3212" extrusionOk="0">
                    <a:moveTo>
                      <a:pt x="865" y="0"/>
                    </a:moveTo>
                    <a:cubicBezTo>
                      <a:pt x="838" y="0"/>
                      <a:pt x="811" y="3"/>
                      <a:pt x="783" y="8"/>
                    </a:cubicBezTo>
                    <a:lnTo>
                      <a:pt x="392" y="120"/>
                    </a:lnTo>
                    <a:cubicBezTo>
                      <a:pt x="112" y="251"/>
                      <a:pt x="1" y="586"/>
                      <a:pt x="150" y="866"/>
                    </a:cubicBezTo>
                    <a:lnTo>
                      <a:pt x="1193" y="2972"/>
                    </a:lnTo>
                    <a:cubicBezTo>
                      <a:pt x="1253" y="3122"/>
                      <a:pt x="1398" y="3212"/>
                      <a:pt x="1550" y="3212"/>
                    </a:cubicBezTo>
                    <a:cubicBezTo>
                      <a:pt x="1586" y="3212"/>
                      <a:pt x="1623" y="3206"/>
                      <a:pt x="1659" y="3195"/>
                    </a:cubicBezTo>
                    <a:lnTo>
                      <a:pt x="1995" y="3065"/>
                    </a:lnTo>
                    <a:cubicBezTo>
                      <a:pt x="2256" y="2935"/>
                      <a:pt x="2349" y="2599"/>
                      <a:pt x="2219" y="2338"/>
                    </a:cubicBezTo>
                    <a:lnTo>
                      <a:pt x="1212" y="251"/>
                    </a:lnTo>
                    <a:cubicBezTo>
                      <a:pt x="1164" y="91"/>
                      <a:pt x="1021" y="0"/>
                      <a:pt x="8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12626" y="4944779"/>
                <a:ext cx="105560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4" extrusionOk="0">
                    <a:moveTo>
                      <a:pt x="1292" y="1"/>
                    </a:moveTo>
                    <a:cubicBezTo>
                      <a:pt x="1253" y="1"/>
                      <a:pt x="1214" y="5"/>
                      <a:pt x="1175" y="13"/>
                    </a:cubicBezTo>
                    <a:lnTo>
                      <a:pt x="597" y="180"/>
                    </a:lnTo>
                    <a:cubicBezTo>
                      <a:pt x="187" y="292"/>
                      <a:pt x="0" y="870"/>
                      <a:pt x="224" y="1299"/>
                    </a:cubicBezTo>
                    <a:lnTo>
                      <a:pt x="1845" y="4467"/>
                    </a:lnTo>
                    <a:cubicBezTo>
                      <a:pt x="1933" y="4686"/>
                      <a:pt x="2135" y="4814"/>
                      <a:pt x="2353" y="4814"/>
                    </a:cubicBezTo>
                    <a:cubicBezTo>
                      <a:pt x="2413" y="4814"/>
                      <a:pt x="2475" y="4804"/>
                      <a:pt x="2535" y="4784"/>
                    </a:cubicBezTo>
                    <a:lnTo>
                      <a:pt x="3001" y="4598"/>
                    </a:lnTo>
                    <a:cubicBezTo>
                      <a:pt x="3374" y="4467"/>
                      <a:pt x="3542" y="3927"/>
                      <a:pt x="3337" y="3517"/>
                    </a:cubicBezTo>
                    <a:lnTo>
                      <a:pt x="1827" y="367"/>
                    </a:lnTo>
                    <a:cubicBezTo>
                      <a:pt x="1747" y="142"/>
                      <a:pt x="1529" y="1"/>
                      <a:pt x="12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1077125" y="1562000"/>
            <a:ext cx="3548400" cy="89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8500" b="0">
                <a:latin typeface="Pacifico"/>
                <a:ea typeface="Pacifico"/>
                <a:cs typeface="Pacifico"/>
                <a:sym typeface="Pacific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713225" y="3144000"/>
            <a:ext cx="4130700" cy="71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713225" y="2458250"/>
            <a:ext cx="3447900" cy="68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7000" b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4"/>
          <p:cNvGrpSpPr/>
          <p:nvPr/>
        </p:nvGrpSpPr>
        <p:grpSpPr>
          <a:xfrm rot="-182972" flipH="1">
            <a:off x="-359333" y="-1490422"/>
            <a:ext cx="2508195" cy="2312249"/>
            <a:chOff x="7226784" y="-1650130"/>
            <a:chExt cx="2508155" cy="2312211"/>
          </a:xfrm>
        </p:grpSpPr>
        <p:sp>
          <p:nvSpPr>
            <p:cNvPr id="63" name="Google Shape;63;p4"/>
            <p:cNvSpPr/>
            <p:nvPr/>
          </p:nvSpPr>
          <p:spPr>
            <a:xfrm flipH="1">
              <a:off x="7226784" y="-1650124"/>
              <a:ext cx="2508155" cy="231220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 flipH="1">
              <a:off x="7487478" y="-1650130"/>
              <a:ext cx="2064801" cy="1900654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4"/>
          <p:cNvGrpSpPr/>
          <p:nvPr/>
        </p:nvGrpSpPr>
        <p:grpSpPr>
          <a:xfrm>
            <a:off x="7910033" y="4012538"/>
            <a:ext cx="3057837" cy="2579218"/>
            <a:chOff x="7910033" y="4012538"/>
            <a:chExt cx="3057837" cy="2579218"/>
          </a:xfrm>
        </p:grpSpPr>
        <p:sp>
          <p:nvSpPr>
            <p:cNvPr id="66" name="Google Shape;66;p4"/>
            <p:cNvSpPr/>
            <p:nvPr/>
          </p:nvSpPr>
          <p:spPr>
            <a:xfrm flipH="1">
              <a:off x="8423990" y="4012538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67;p4"/>
            <p:cNvGrpSpPr/>
            <p:nvPr/>
          </p:nvGrpSpPr>
          <p:grpSpPr>
            <a:xfrm flipH="1">
              <a:off x="7910033" y="4620203"/>
              <a:ext cx="2588927" cy="1971554"/>
              <a:chOff x="-765482" y="4620203"/>
              <a:chExt cx="2588927" cy="1971554"/>
            </a:xfrm>
          </p:grpSpPr>
          <p:sp>
            <p:nvSpPr>
              <p:cNvPr id="68" name="Google Shape;68;p4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720000" y="52247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720000" y="1317150"/>
            <a:ext cx="7704000" cy="328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6"/>
          <p:cNvGrpSpPr/>
          <p:nvPr/>
        </p:nvGrpSpPr>
        <p:grpSpPr>
          <a:xfrm>
            <a:off x="7355747" y="4233763"/>
            <a:ext cx="2745523" cy="2572125"/>
            <a:chOff x="7241447" y="4233763"/>
            <a:chExt cx="2745523" cy="2572125"/>
          </a:xfrm>
        </p:grpSpPr>
        <p:sp>
          <p:nvSpPr>
            <p:cNvPr id="118" name="Google Shape;118;p6"/>
            <p:cNvSpPr/>
            <p:nvPr/>
          </p:nvSpPr>
          <p:spPr>
            <a:xfrm rot="10424114">
              <a:off x="7360116" y="4363710"/>
              <a:ext cx="2508184" cy="2312232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 rot="10424114">
              <a:off x="7814649" y="4659022"/>
              <a:ext cx="2064825" cy="1900676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6"/>
          <p:cNvGrpSpPr/>
          <p:nvPr/>
        </p:nvGrpSpPr>
        <p:grpSpPr>
          <a:xfrm flipH="1">
            <a:off x="-1841860" y="-2185263"/>
            <a:ext cx="3798743" cy="3692153"/>
            <a:chOff x="6902090" y="-2185263"/>
            <a:chExt cx="3798743" cy="3692153"/>
          </a:xfrm>
        </p:grpSpPr>
        <p:sp>
          <p:nvSpPr>
            <p:cNvPr id="121" name="Google Shape;121;p6"/>
            <p:cNvSpPr/>
            <p:nvPr/>
          </p:nvSpPr>
          <p:spPr>
            <a:xfrm rot="-7845770" flipH="1">
              <a:off x="7235267" y="-1576819"/>
              <a:ext cx="2543914" cy="2045463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" name="Google Shape;122;p6"/>
            <p:cNvGrpSpPr/>
            <p:nvPr/>
          </p:nvGrpSpPr>
          <p:grpSpPr>
            <a:xfrm rot="-7845996" flipH="1">
              <a:off x="7814416" y="-1103058"/>
              <a:ext cx="2589010" cy="1971616"/>
              <a:chOff x="-765482" y="4620203"/>
              <a:chExt cx="2588927" cy="1971554"/>
            </a:xfrm>
          </p:grpSpPr>
          <p:sp>
            <p:nvSpPr>
              <p:cNvPr id="123" name="Google Shape;123;p6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6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6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6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6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6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6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6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6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6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3" name="Google Shape;133;p6"/>
          <p:cNvSpPr txBox="1">
            <a:spLocks noGrp="1"/>
          </p:cNvSpPr>
          <p:nvPr>
            <p:ph type="title"/>
          </p:nvPr>
        </p:nvSpPr>
        <p:spPr>
          <a:xfrm>
            <a:off x="720000" y="52247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0"/>
          <p:cNvGrpSpPr/>
          <p:nvPr/>
        </p:nvGrpSpPr>
        <p:grpSpPr>
          <a:xfrm>
            <a:off x="-1176715" y="-1246132"/>
            <a:ext cx="2888807" cy="2780929"/>
            <a:chOff x="-1313665" y="-1291757"/>
            <a:chExt cx="2888807" cy="2780929"/>
          </a:xfrm>
        </p:grpSpPr>
        <p:sp>
          <p:nvSpPr>
            <p:cNvPr id="193" name="Google Shape;193;p10"/>
            <p:cNvSpPr/>
            <p:nvPr/>
          </p:nvSpPr>
          <p:spPr>
            <a:xfrm rot="8696198" flipH="1">
              <a:off x="-997317" y="-808319"/>
              <a:ext cx="2256112" cy="1814053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rgbClr val="FFA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4" name="Google Shape;194;p10"/>
            <p:cNvGrpSpPr/>
            <p:nvPr/>
          </p:nvGrpSpPr>
          <p:grpSpPr>
            <a:xfrm rot="10800000">
              <a:off x="-584570" y="-1004509"/>
              <a:ext cx="2084950" cy="1734834"/>
              <a:chOff x="7173422" y="4083799"/>
              <a:chExt cx="2350564" cy="1955844"/>
            </a:xfrm>
          </p:grpSpPr>
          <p:sp>
            <p:nvSpPr>
              <p:cNvPr id="195" name="Google Shape;195;p10"/>
              <p:cNvSpPr/>
              <p:nvPr/>
            </p:nvSpPr>
            <p:spPr>
              <a:xfrm flipH="1">
                <a:off x="7173422" y="4083799"/>
                <a:ext cx="2350564" cy="1955844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96" name="Google Shape;196;p10"/>
              <p:cNvGrpSpPr/>
              <p:nvPr/>
            </p:nvGrpSpPr>
            <p:grpSpPr>
              <a:xfrm flipH="1">
                <a:off x="7417514" y="4269389"/>
                <a:ext cx="1721841" cy="1113844"/>
                <a:chOff x="-3171530" y="2930427"/>
                <a:chExt cx="1885915" cy="1219982"/>
              </a:xfrm>
            </p:grpSpPr>
            <p:sp>
              <p:nvSpPr>
                <p:cNvPr id="197" name="Google Shape;197;p10"/>
                <p:cNvSpPr/>
                <p:nvPr/>
              </p:nvSpPr>
              <p:spPr>
                <a:xfrm>
                  <a:off x="-2996113" y="3590073"/>
                  <a:ext cx="130929" cy="17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9" extrusionOk="0">
                      <a:moveTo>
                        <a:pt x="1338" y="1"/>
                      </a:moveTo>
                      <a:cubicBezTo>
                        <a:pt x="1290" y="1"/>
                        <a:pt x="1242" y="7"/>
                        <a:pt x="1194" y="20"/>
                      </a:cubicBezTo>
                      <a:lnTo>
                        <a:pt x="616" y="169"/>
                      </a:lnTo>
                      <a:cubicBezTo>
                        <a:pt x="206" y="299"/>
                        <a:pt x="1" y="858"/>
                        <a:pt x="243" y="1306"/>
                      </a:cubicBezTo>
                      <a:lnTo>
                        <a:pt x="1846" y="4474"/>
                      </a:lnTo>
                      <a:cubicBezTo>
                        <a:pt x="1935" y="4682"/>
                        <a:pt x="2154" y="4819"/>
                        <a:pt x="2381" y="4819"/>
                      </a:cubicBezTo>
                      <a:cubicBezTo>
                        <a:pt x="2439" y="4819"/>
                        <a:pt x="2497" y="4810"/>
                        <a:pt x="2554" y="4791"/>
                      </a:cubicBezTo>
                      <a:lnTo>
                        <a:pt x="3020" y="4605"/>
                      </a:lnTo>
                      <a:cubicBezTo>
                        <a:pt x="3393" y="4456"/>
                        <a:pt x="3561" y="3915"/>
                        <a:pt x="3356" y="3505"/>
                      </a:cubicBezTo>
                      <a:lnTo>
                        <a:pt x="1846" y="374"/>
                      </a:lnTo>
                      <a:cubicBezTo>
                        <a:pt x="1769" y="143"/>
                        <a:pt x="1564" y="1"/>
                        <a:pt x="13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8" name="Google Shape;198;p10"/>
                <p:cNvSpPr/>
                <p:nvPr/>
              </p:nvSpPr>
              <p:spPr>
                <a:xfrm>
                  <a:off x="-1416544" y="3756887"/>
                  <a:ext cx="130929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21" extrusionOk="0">
                      <a:moveTo>
                        <a:pt x="1294" y="0"/>
                      </a:moveTo>
                      <a:cubicBezTo>
                        <a:pt x="1254" y="0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206" y="291"/>
                        <a:pt x="1" y="869"/>
                        <a:pt x="224" y="1316"/>
                      </a:cubicBezTo>
                      <a:lnTo>
                        <a:pt x="1846" y="4466"/>
                      </a:lnTo>
                      <a:cubicBezTo>
                        <a:pt x="1932" y="4682"/>
                        <a:pt x="2130" y="4821"/>
                        <a:pt x="2344" y="4821"/>
                      </a:cubicBezTo>
                      <a:cubicBezTo>
                        <a:pt x="2408" y="4821"/>
                        <a:pt x="2472" y="4809"/>
                        <a:pt x="2536" y="4783"/>
                      </a:cubicBezTo>
                      <a:lnTo>
                        <a:pt x="3020" y="4615"/>
                      </a:lnTo>
                      <a:cubicBezTo>
                        <a:pt x="3393" y="4466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4" y="0"/>
                        <a:pt x="12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9" name="Google Shape;199;p10"/>
                <p:cNvSpPr/>
                <p:nvPr/>
              </p:nvSpPr>
              <p:spPr>
                <a:xfrm>
                  <a:off x="-2776831" y="2930427"/>
                  <a:ext cx="130929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4" extrusionOk="0">
                      <a:moveTo>
                        <a:pt x="1306" y="0"/>
                      </a:moveTo>
                      <a:cubicBezTo>
                        <a:pt x="1268" y="0"/>
                        <a:pt x="1231" y="4"/>
                        <a:pt x="1194" y="12"/>
                      </a:cubicBezTo>
                      <a:lnTo>
                        <a:pt x="597" y="180"/>
                      </a:lnTo>
                      <a:cubicBezTo>
                        <a:pt x="206" y="292"/>
                        <a:pt x="1" y="869"/>
                        <a:pt x="225" y="1298"/>
                      </a:cubicBezTo>
                      <a:lnTo>
                        <a:pt x="1846" y="4467"/>
                      </a:lnTo>
                      <a:cubicBezTo>
                        <a:pt x="1934" y="4686"/>
                        <a:pt x="2136" y="4813"/>
                        <a:pt x="2354" y="4813"/>
                      </a:cubicBezTo>
                      <a:cubicBezTo>
                        <a:pt x="2414" y="4813"/>
                        <a:pt x="2475" y="4804"/>
                        <a:pt x="2536" y="4783"/>
                      </a:cubicBezTo>
                      <a:lnTo>
                        <a:pt x="3020" y="4597"/>
                      </a:lnTo>
                      <a:cubicBezTo>
                        <a:pt x="3393" y="4467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5" y="0"/>
                        <a:pt x="130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0" name="Google Shape;200;p10"/>
                <p:cNvSpPr/>
                <p:nvPr/>
              </p:nvSpPr>
              <p:spPr>
                <a:xfrm>
                  <a:off x="-2428680" y="3752475"/>
                  <a:ext cx="131591" cy="177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4822" extrusionOk="0">
                      <a:moveTo>
                        <a:pt x="1337" y="1"/>
                      </a:moveTo>
                      <a:cubicBezTo>
                        <a:pt x="1290" y="1"/>
                        <a:pt x="1241" y="7"/>
                        <a:pt x="1193" y="20"/>
                      </a:cubicBezTo>
                      <a:lnTo>
                        <a:pt x="615" y="188"/>
                      </a:lnTo>
                      <a:cubicBezTo>
                        <a:pt x="205" y="300"/>
                        <a:pt x="0" y="877"/>
                        <a:pt x="242" y="1306"/>
                      </a:cubicBezTo>
                      <a:lnTo>
                        <a:pt x="1845" y="4475"/>
                      </a:lnTo>
                      <a:cubicBezTo>
                        <a:pt x="1933" y="4694"/>
                        <a:pt x="2147" y="4821"/>
                        <a:pt x="2369" y="4821"/>
                      </a:cubicBezTo>
                      <a:cubicBezTo>
                        <a:pt x="2431" y="4821"/>
                        <a:pt x="2493" y="4812"/>
                        <a:pt x="2554" y="4791"/>
                      </a:cubicBezTo>
                      <a:lnTo>
                        <a:pt x="3038" y="4605"/>
                      </a:lnTo>
                      <a:cubicBezTo>
                        <a:pt x="3411" y="4475"/>
                        <a:pt x="3579" y="3934"/>
                        <a:pt x="3374" y="3524"/>
                      </a:cubicBezTo>
                      <a:lnTo>
                        <a:pt x="1864" y="374"/>
                      </a:lnTo>
                      <a:cubicBezTo>
                        <a:pt x="1771" y="143"/>
                        <a:pt x="1564" y="1"/>
                        <a:pt x="13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1" name="Google Shape;201;p10"/>
                <p:cNvSpPr/>
                <p:nvPr/>
              </p:nvSpPr>
              <p:spPr>
                <a:xfrm>
                  <a:off x="-2438276" y="3054187"/>
                  <a:ext cx="130230" cy="176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0" extrusionOk="0">
                      <a:moveTo>
                        <a:pt x="1311" y="0"/>
                      </a:moveTo>
                      <a:cubicBezTo>
                        <a:pt x="1266" y="0"/>
                        <a:pt x="1220" y="7"/>
                        <a:pt x="1174" y="20"/>
                      </a:cubicBezTo>
                      <a:lnTo>
                        <a:pt x="597" y="187"/>
                      </a:lnTo>
                      <a:cubicBezTo>
                        <a:pt x="187" y="299"/>
                        <a:pt x="0" y="877"/>
                        <a:pt x="205" y="1306"/>
                      </a:cubicBezTo>
                      <a:lnTo>
                        <a:pt x="1808" y="4456"/>
                      </a:lnTo>
                      <a:cubicBezTo>
                        <a:pt x="1894" y="4672"/>
                        <a:pt x="2103" y="4810"/>
                        <a:pt x="2323" y="4810"/>
                      </a:cubicBezTo>
                      <a:cubicBezTo>
                        <a:pt x="2387" y="4810"/>
                        <a:pt x="2453" y="4798"/>
                        <a:pt x="2516" y="4772"/>
                      </a:cubicBezTo>
                      <a:lnTo>
                        <a:pt x="2982" y="4605"/>
                      </a:lnTo>
                      <a:cubicBezTo>
                        <a:pt x="3355" y="4456"/>
                        <a:pt x="3541" y="3915"/>
                        <a:pt x="3336" y="3505"/>
                      </a:cubicBezTo>
                      <a:lnTo>
                        <a:pt x="1827" y="355"/>
                      </a:lnTo>
                      <a:cubicBezTo>
                        <a:pt x="1734" y="140"/>
                        <a:pt x="1528" y="0"/>
                        <a:pt x="13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2" name="Google Shape;202;p10"/>
                <p:cNvSpPr/>
                <p:nvPr/>
              </p:nvSpPr>
              <p:spPr>
                <a:xfrm>
                  <a:off x="-1812640" y="3602684"/>
                  <a:ext cx="130267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3" h="4821" extrusionOk="0">
                      <a:moveTo>
                        <a:pt x="1293" y="1"/>
                      </a:moveTo>
                      <a:cubicBezTo>
                        <a:pt x="1254" y="1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187" y="292"/>
                        <a:pt x="1" y="870"/>
                        <a:pt x="224" y="1317"/>
                      </a:cubicBezTo>
                      <a:lnTo>
                        <a:pt x="1846" y="4467"/>
                      </a:lnTo>
                      <a:cubicBezTo>
                        <a:pt x="1918" y="4683"/>
                        <a:pt x="2124" y="4821"/>
                        <a:pt x="2342" y="4821"/>
                      </a:cubicBezTo>
                      <a:cubicBezTo>
                        <a:pt x="2407" y="4821"/>
                        <a:pt x="2472" y="4809"/>
                        <a:pt x="2536" y="4784"/>
                      </a:cubicBezTo>
                      <a:lnTo>
                        <a:pt x="3002" y="4616"/>
                      </a:lnTo>
                      <a:cubicBezTo>
                        <a:pt x="3374" y="4467"/>
                        <a:pt x="3542" y="3926"/>
                        <a:pt x="3337" y="3516"/>
                      </a:cubicBezTo>
                      <a:lnTo>
                        <a:pt x="1827" y="366"/>
                      </a:lnTo>
                      <a:cubicBezTo>
                        <a:pt x="1747" y="142"/>
                        <a:pt x="153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3" name="Google Shape;203;p10"/>
                <p:cNvSpPr/>
                <p:nvPr/>
              </p:nvSpPr>
              <p:spPr>
                <a:xfrm>
                  <a:off x="-2095640" y="3547717"/>
                  <a:ext cx="87727" cy="117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1" extrusionOk="0">
                      <a:moveTo>
                        <a:pt x="893" y="0"/>
                      </a:moveTo>
                      <a:cubicBezTo>
                        <a:pt x="856" y="0"/>
                        <a:pt x="819" y="5"/>
                        <a:pt x="783" y="16"/>
                      </a:cubicBezTo>
                      <a:lnTo>
                        <a:pt x="410" y="128"/>
                      </a:lnTo>
                      <a:cubicBezTo>
                        <a:pt x="112" y="258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1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4"/>
                      </a:lnTo>
                      <a:cubicBezTo>
                        <a:pt x="2274" y="2924"/>
                        <a:pt x="2386" y="2588"/>
                        <a:pt x="2255" y="2327"/>
                      </a:cubicBezTo>
                      <a:lnTo>
                        <a:pt x="1249" y="240"/>
                      </a:lnTo>
                      <a:cubicBezTo>
                        <a:pt x="1189" y="90"/>
                        <a:pt x="1044" y="0"/>
                        <a:pt x="8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" name="Google Shape;204;p10"/>
                <p:cNvSpPr/>
                <p:nvPr/>
              </p:nvSpPr>
              <p:spPr>
                <a:xfrm>
                  <a:off x="-1607036" y="4028084"/>
                  <a:ext cx="87727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2" extrusionOk="0">
                      <a:moveTo>
                        <a:pt x="911" y="0"/>
                      </a:moveTo>
                      <a:cubicBezTo>
                        <a:pt x="875" y="0"/>
                        <a:pt x="839" y="6"/>
                        <a:pt x="802" y="17"/>
                      </a:cubicBezTo>
                      <a:lnTo>
                        <a:pt x="410" y="110"/>
                      </a:lnTo>
                      <a:cubicBezTo>
                        <a:pt x="112" y="240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2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86" y="2589"/>
                        <a:pt x="2256" y="2328"/>
                      </a:cubicBezTo>
                      <a:lnTo>
                        <a:pt x="1249" y="222"/>
                      </a:lnTo>
                      <a:cubicBezTo>
                        <a:pt x="1189" y="87"/>
                        <a:pt x="1057" y="0"/>
                        <a:pt x="9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" name="Google Shape;205;p10"/>
                <p:cNvSpPr/>
                <p:nvPr/>
              </p:nvSpPr>
              <p:spPr>
                <a:xfrm>
                  <a:off x="-2105935" y="3925981"/>
                  <a:ext cx="87065" cy="11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11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6"/>
                      </a:cubicBezTo>
                      <a:lnTo>
                        <a:pt x="392" y="128"/>
                      </a:lnTo>
                      <a:cubicBezTo>
                        <a:pt x="113" y="240"/>
                        <a:pt x="1" y="594"/>
                        <a:pt x="150" y="874"/>
                      </a:cubicBezTo>
                      <a:lnTo>
                        <a:pt x="1231" y="2980"/>
                      </a:lnTo>
                      <a:cubicBezTo>
                        <a:pt x="1274" y="3123"/>
                        <a:pt x="1404" y="3211"/>
                        <a:pt x="1554" y="3211"/>
                      </a:cubicBezTo>
                      <a:cubicBezTo>
                        <a:pt x="1601" y="3211"/>
                        <a:pt x="1649" y="3202"/>
                        <a:pt x="1697" y="3185"/>
                      </a:cubicBezTo>
                      <a:lnTo>
                        <a:pt x="2014" y="3073"/>
                      </a:lnTo>
                      <a:cubicBezTo>
                        <a:pt x="2275" y="2924"/>
                        <a:pt x="2368" y="2607"/>
                        <a:pt x="2237" y="2346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10"/>
                <p:cNvSpPr/>
                <p:nvPr/>
              </p:nvSpPr>
              <p:spPr>
                <a:xfrm>
                  <a:off x="-2654837" y="4005472"/>
                  <a:ext cx="87065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02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7"/>
                      </a:cubicBezTo>
                      <a:lnTo>
                        <a:pt x="392" y="128"/>
                      </a:lnTo>
                      <a:cubicBezTo>
                        <a:pt x="112" y="259"/>
                        <a:pt x="0" y="594"/>
                        <a:pt x="150" y="874"/>
                      </a:cubicBezTo>
                      <a:lnTo>
                        <a:pt x="1212" y="2980"/>
                      </a:lnTo>
                      <a:cubicBezTo>
                        <a:pt x="1272" y="3115"/>
                        <a:pt x="1416" y="3201"/>
                        <a:pt x="1567" y="3201"/>
                      </a:cubicBezTo>
                      <a:cubicBezTo>
                        <a:pt x="1604" y="3201"/>
                        <a:pt x="1641" y="3196"/>
                        <a:pt x="1678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68" y="2589"/>
                        <a:pt x="2237" y="2328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10"/>
                <p:cNvSpPr/>
                <p:nvPr/>
              </p:nvSpPr>
              <p:spPr>
                <a:xfrm>
                  <a:off x="-2985156" y="3236884"/>
                  <a:ext cx="87764" cy="117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3203" extrusionOk="0">
                      <a:moveTo>
                        <a:pt x="866" y="0"/>
                      </a:moveTo>
                      <a:cubicBezTo>
                        <a:pt x="839" y="0"/>
                        <a:pt x="811" y="3"/>
                        <a:pt x="784" y="8"/>
                      </a:cubicBezTo>
                      <a:lnTo>
                        <a:pt x="392" y="139"/>
                      </a:lnTo>
                      <a:cubicBezTo>
                        <a:pt x="113" y="251"/>
                        <a:pt x="1" y="605"/>
                        <a:pt x="150" y="884"/>
                      </a:cubicBezTo>
                      <a:lnTo>
                        <a:pt x="1231" y="2972"/>
                      </a:lnTo>
                      <a:cubicBezTo>
                        <a:pt x="1274" y="3115"/>
                        <a:pt x="1404" y="3203"/>
                        <a:pt x="1555" y="3203"/>
                      </a:cubicBezTo>
                      <a:cubicBezTo>
                        <a:pt x="1601" y="3203"/>
                        <a:pt x="1649" y="3194"/>
                        <a:pt x="1697" y="3177"/>
                      </a:cubicBezTo>
                      <a:lnTo>
                        <a:pt x="2014" y="3065"/>
                      </a:lnTo>
                      <a:cubicBezTo>
                        <a:pt x="2275" y="2935"/>
                        <a:pt x="2387" y="2599"/>
                        <a:pt x="2237" y="2338"/>
                      </a:cubicBezTo>
                      <a:lnTo>
                        <a:pt x="1231" y="232"/>
                      </a:lnTo>
                      <a:cubicBezTo>
                        <a:pt x="1167" y="89"/>
                        <a:pt x="1023" y="0"/>
                        <a:pt x="8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10"/>
                <p:cNvSpPr/>
                <p:nvPr/>
              </p:nvSpPr>
              <p:spPr>
                <a:xfrm>
                  <a:off x="-2649358" y="3447268"/>
                  <a:ext cx="86404" cy="118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" h="3212" extrusionOk="0">
                      <a:moveTo>
                        <a:pt x="865" y="0"/>
                      </a:moveTo>
                      <a:cubicBezTo>
                        <a:pt x="838" y="0"/>
                        <a:pt x="811" y="3"/>
                        <a:pt x="783" y="8"/>
                      </a:cubicBezTo>
                      <a:lnTo>
                        <a:pt x="392" y="120"/>
                      </a:lnTo>
                      <a:cubicBezTo>
                        <a:pt x="112" y="251"/>
                        <a:pt x="1" y="586"/>
                        <a:pt x="150" y="866"/>
                      </a:cubicBezTo>
                      <a:lnTo>
                        <a:pt x="1193" y="2972"/>
                      </a:lnTo>
                      <a:cubicBezTo>
                        <a:pt x="1253" y="3122"/>
                        <a:pt x="1398" y="3212"/>
                        <a:pt x="1550" y="3212"/>
                      </a:cubicBezTo>
                      <a:cubicBezTo>
                        <a:pt x="1586" y="3212"/>
                        <a:pt x="1623" y="3206"/>
                        <a:pt x="1659" y="3195"/>
                      </a:cubicBezTo>
                      <a:lnTo>
                        <a:pt x="1995" y="3065"/>
                      </a:lnTo>
                      <a:cubicBezTo>
                        <a:pt x="2256" y="2935"/>
                        <a:pt x="2349" y="2599"/>
                        <a:pt x="2219" y="2338"/>
                      </a:cubicBezTo>
                      <a:lnTo>
                        <a:pt x="1212" y="251"/>
                      </a:lnTo>
                      <a:cubicBezTo>
                        <a:pt x="1164" y="91"/>
                        <a:pt x="1021" y="0"/>
                        <a:pt x="86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10"/>
                <p:cNvSpPr/>
                <p:nvPr/>
              </p:nvSpPr>
              <p:spPr>
                <a:xfrm>
                  <a:off x="-3171530" y="3973411"/>
                  <a:ext cx="130230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4" extrusionOk="0">
                      <a:moveTo>
                        <a:pt x="1292" y="1"/>
                      </a:moveTo>
                      <a:cubicBezTo>
                        <a:pt x="1253" y="1"/>
                        <a:pt x="1214" y="5"/>
                        <a:pt x="1175" y="13"/>
                      </a:cubicBezTo>
                      <a:lnTo>
                        <a:pt x="597" y="180"/>
                      </a:lnTo>
                      <a:cubicBezTo>
                        <a:pt x="187" y="292"/>
                        <a:pt x="0" y="870"/>
                        <a:pt x="224" y="1299"/>
                      </a:cubicBezTo>
                      <a:lnTo>
                        <a:pt x="1845" y="4467"/>
                      </a:lnTo>
                      <a:cubicBezTo>
                        <a:pt x="1933" y="4686"/>
                        <a:pt x="2135" y="4814"/>
                        <a:pt x="2353" y="4814"/>
                      </a:cubicBezTo>
                      <a:cubicBezTo>
                        <a:pt x="2413" y="4814"/>
                        <a:pt x="2475" y="4804"/>
                        <a:pt x="2535" y="4784"/>
                      </a:cubicBezTo>
                      <a:lnTo>
                        <a:pt x="3001" y="4598"/>
                      </a:lnTo>
                      <a:cubicBezTo>
                        <a:pt x="3374" y="4467"/>
                        <a:pt x="3542" y="3927"/>
                        <a:pt x="3337" y="3517"/>
                      </a:cubicBezTo>
                      <a:lnTo>
                        <a:pt x="1827" y="367"/>
                      </a:lnTo>
                      <a:cubicBezTo>
                        <a:pt x="1747" y="142"/>
                        <a:pt x="1529" y="1"/>
                        <a:pt x="12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sp>
        <p:nvSpPr>
          <p:cNvPr id="210" name="Google Shape;210;p10"/>
          <p:cNvSpPr txBox="1">
            <a:spLocks noGrp="1"/>
          </p:cNvSpPr>
          <p:nvPr>
            <p:ph type="title"/>
          </p:nvPr>
        </p:nvSpPr>
        <p:spPr>
          <a:xfrm>
            <a:off x="720000" y="2633000"/>
            <a:ext cx="3476700" cy="1107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1" name="Google Shape;211;p10"/>
          <p:cNvSpPr txBox="1">
            <a:spLocks noGrp="1"/>
          </p:cNvSpPr>
          <p:nvPr>
            <p:ph type="subTitle" idx="1"/>
          </p:nvPr>
        </p:nvSpPr>
        <p:spPr>
          <a:xfrm>
            <a:off x="720000" y="3741000"/>
            <a:ext cx="3476700" cy="862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3"/>
          <p:cNvGrpSpPr/>
          <p:nvPr/>
        </p:nvGrpSpPr>
        <p:grpSpPr>
          <a:xfrm>
            <a:off x="7380027" y="-1179454"/>
            <a:ext cx="2323917" cy="1971521"/>
            <a:chOff x="7380027" y="-1179454"/>
            <a:chExt cx="2323917" cy="1971521"/>
          </a:xfrm>
        </p:grpSpPr>
        <p:sp>
          <p:nvSpPr>
            <p:cNvPr id="249" name="Google Shape;249;p13"/>
            <p:cNvSpPr/>
            <p:nvPr/>
          </p:nvSpPr>
          <p:spPr>
            <a:xfrm rot="10800000">
              <a:off x="7380027" y="-1179454"/>
              <a:ext cx="2122899" cy="1706942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0" name="Google Shape;250;p13"/>
            <p:cNvGrpSpPr/>
            <p:nvPr/>
          </p:nvGrpSpPr>
          <p:grpSpPr>
            <a:xfrm rot="10800000">
              <a:off x="7742369" y="-840109"/>
              <a:ext cx="1961575" cy="1632176"/>
              <a:chOff x="-347374" y="4474725"/>
              <a:chExt cx="1961575" cy="1632176"/>
            </a:xfrm>
          </p:grpSpPr>
          <p:sp>
            <p:nvSpPr>
              <p:cNvPr id="251" name="Google Shape;251;p13"/>
              <p:cNvSpPr/>
              <p:nvPr/>
            </p:nvSpPr>
            <p:spPr>
              <a:xfrm>
                <a:off x="-347374" y="4474725"/>
                <a:ext cx="1961575" cy="1632176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52" name="Google Shape;252;p13"/>
              <p:cNvGrpSpPr/>
              <p:nvPr/>
            </p:nvGrpSpPr>
            <p:grpSpPr>
              <a:xfrm>
                <a:off x="-26321" y="4629538"/>
                <a:ext cx="1436879" cy="929505"/>
                <a:chOff x="-3171530" y="2930427"/>
                <a:chExt cx="1885915" cy="1219982"/>
              </a:xfrm>
            </p:grpSpPr>
            <p:sp>
              <p:nvSpPr>
                <p:cNvPr id="253" name="Google Shape;253;p13"/>
                <p:cNvSpPr/>
                <p:nvPr/>
              </p:nvSpPr>
              <p:spPr>
                <a:xfrm>
                  <a:off x="-2996113" y="3590073"/>
                  <a:ext cx="130929" cy="17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9" extrusionOk="0">
                      <a:moveTo>
                        <a:pt x="1338" y="1"/>
                      </a:moveTo>
                      <a:cubicBezTo>
                        <a:pt x="1290" y="1"/>
                        <a:pt x="1242" y="7"/>
                        <a:pt x="1194" y="20"/>
                      </a:cubicBezTo>
                      <a:lnTo>
                        <a:pt x="616" y="169"/>
                      </a:lnTo>
                      <a:cubicBezTo>
                        <a:pt x="206" y="299"/>
                        <a:pt x="1" y="858"/>
                        <a:pt x="243" y="1306"/>
                      </a:cubicBezTo>
                      <a:lnTo>
                        <a:pt x="1846" y="4474"/>
                      </a:lnTo>
                      <a:cubicBezTo>
                        <a:pt x="1935" y="4682"/>
                        <a:pt x="2154" y="4819"/>
                        <a:pt x="2381" y="4819"/>
                      </a:cubicBezTo>
                      <a:cubicBezTo>
                        <a:pt x="2439" y="4819"/>
                        <a:pt x="2497" y="4810"/>
                        <a:pt x="2554" y="4791"/>
                      </a:cubicBezTo>
                      <a:lnTo>
                        <a:pt x="3020" y="4605"/>
                      </a:lnTo>
                      <a:cubicBezTo>
                        <a:pt x="3393" y="4456"/>
                        <a:pt x="3561" y="3915"/>
                        <a:pt x="3356" y="3505"/>
                      </a:cubicBezTo>
                      <a:lnTo>
                        <a:pt x="1846" y="374"/>
                      </a:lnTo>
                      <a:cubicBezTo>
                        <a:pt x="1769" y="143"/>
                        <a:pt x="1564" y="1"/>
                        <a:pt x="13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13"/>
                <p:cNvSpPr/>
                <p:nvPr/>
              </p:nvSpPr>
              <p:spPr>
                <a:xfrm>
                  <a:off x="-1416544" y="3756887"/>
                  <a:ext cx="130929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21" extrusionOk="0">
                      <a:moveTo>
                        <a:pt x="1294" y="0"/>
                      </a:moveTo>
                      <a:cubicBezTo>
                        <a:pt x="1254" y="0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206" y="291"/>
                        <a:pt x="1" y="869"/>
                        <a:pt x="224" y="1316"/>
                      </a:cubicBezTo>
                      <a:lnTo>
                        <a:pt x="1846" y="4466"/>
                      </a:lnTo>
                      <a:cubicBezTo>
                        <a:pt x="1932" y="4682"/>
                        <a:pt x="2130" y="4821"/>
                        <a:pt x="2344" y="4821"/>
                      </a:cubicBezTo>
                      <a:cubicBezTo>
                        <a:pt x="2408" y="4821"/>
                        <a:pt x="2472" y="4809"/>
                        <a:pt x="2536" y="4783"/>
                      </a:cubicBezTo>
                      <a:lnTo>
                        <a:pt x="3020" y="4615"/>
                      </a:lnTo>
                      <a:cubicBezTo>
                        <a:pt x="3393" y="4466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4" y="0"/>
                        <a:pt x="12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13"/>
                <p:cNvSpPr/>
                <p:nvPr/>
              </p:nvSpPr>
              <p:spPr>
                <a:xfrm>
                  <a:off x="-2776831" y="2930427"/>
                  <a:ext cx="130929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4" extrusionOk="0">
                      <a:moveTo>
                        <a:pt x="1306" y="0"/>
                      </a:moveTo>
                      <a:cubicBezTo>
                        <a:pt x="1268" y="0"/>
                        <a:pt x="1231" y="4"/>
                        <a:pt x="1194" y="12"/>
                      </a:cubicBezTo>
                      <a:lnTo>
                        <a:pt x="597" y="180"/>
                      </a:lnTo>
                      <a:cubicBezTo>
                        <a:pt x="206" y="292"/>
                        <a:pt x="1" y="869"/>
                        <a:pt x="225" y="1298"/>
                      </a:cubicBezTo>
                      <a:lnTo>
                        <a:pt x="1846" y="4467"/>
                      </a:lnTo>
                      <a:cubicBezTo>
                        <a:pt x="1934" y="4686"/>
                        <a:pt x="2136" y="4813"/>
                        <a:pt x="2354" y="4813"/>
                      </a:cubicBezTo>
                      <a:cubicBezTo>
                        <a:pt x="2414" y="4813"/>
                        <a:pt x="2475" y="4804"/>
                        <a:pt x="2536" y="4783"/>
                      </a:cubicBezTo>
                      <a:lnTo>
                        <a:pt x="3020" y="4597"/>
                      </a:lnTo>
                      <a:cubicBezTo>
                        <a:pt x="3393" y="4467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5" y="0"/>
                        <a:pt x="130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13"/>
                <p:cNvSpPr/>
                <p:nvPr/>
              </p:nvSpPr>
              <p:spPr>
                <a:xfrm>
                  <a:off x="-2428680" y="3752475"/>
                  <a:ext cx="131591" cy="177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4822" extrusionOk="0">
                      <a:moveTo>
                        <a:pt x="1337" y="1"/>
                      </a:moveTo>
                      <a:cubicBezTo>
                        <a:pt x="1290" y="1"/>
                        <a:pt x="1241" y="7"/>
                        <a:pt x="1193" y="20"/>
                      </a:cubicBezTo>
                      <a:lnTo>
                        <a:pt x="615" y="188"/>
                      </a:lnTo>
                      <a:cubicBezTo>
                        <a:pt x="205" y="300"/>
                        <a:pt x="0" y="877"/>
                        <a:pt x="242" y="1306"/>
                      </a:cubicBezTo>
                      <a:lnTo>
                        <a:pt x="1845" y="4475"/>
                      </a:lnTo>
                      <a:cubicBezTo>
                        <a:pt x="1933" y="4694"/>
                        <a:pt x="2147" y="4821"/>
                        <a:pt x="2369" y="4821"/>
                      </a:cubicBezTo>
                      <a:cubicBezTo>
                        <a:pt x="2431" y="4821"/>
                        <a:pt x="2493" y="4812"/>
                        <a:pt x="2554" y="4791"/>
                      </a:cubicBezTo>
                      <a:lnTo>
                        <a:pt x="3038" y="4605"/>
                      </a:lnTo>
                      <a:cubicBezTo>
                        <a:pt x="3411" y="4475"/>
                        <a:pt x="3579" y="3934"/>
                        <a:pt x="3374" y="3524"/>
                      </a:cubicBezTo>
                      <a:lnTo>
                        <a:pt x="1864" y="374"/>
                      </a:lnTo>
                      <a:cubicBezTo>
                        <a:pt x="1771" y="143"/>
                        <a:pt x="1564" y="1"/>
                        <a:pt x="13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13"/>
                <p:cNvSpPr/>
                <p:nvPr/>
              </p:nvSpPr>
              <p:spPr>
                <a:xfrm>
                  <a:off x="-2438276" y="3054187"/>
                  <a:ext cx="130230" cy="176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0" extrusionOk="0">
                      <a:moveTo>
                        <a:pt x="1311" y="0"/>
                      </a:moveTo>
                      <a:cubicBezTo>
                        <a:pt x="1266" y="0"/>
                        <a:pt x="1220" y="7"/>
                        <a:pt x="1174" y="20"/>
                      </a:cubicBezTo>
                      <a:lnTo>
                        <a:pt x="597" y="187"/>
                      </a:lnTo>
                      <a:cubicBezTo>
                        <a:pt x="187" y="299"/>
                        <a:pt x="0" y="877"/>
                        <a:pt x="205" y="1306"/>
                      </a:cubicBezTo>
                      <a:lnTo>
                        <a:pt x="1808" y="4456"/>
                      </a:lnTo>
                      <a:cubicBezTo>
                        <a:pt x="1894" y="4672"/>
                        <a:pt x="2103" y="4810"/>
                        <a:pt x="2323" y="4810"/>
                      </a:cubicBezTo>
                      <a:cubicBezTo>
                        <a:pt x="2387" y="4810"/>
                        <a:pt x="2453" y="4798"/>
                        <a:pt x="2516" y="4772"/>
                      </a:cubicBezTo>
                      <a:lnTo>
                        <a:pt x="2982" y="4605"/>
                      </a:lnTo>
                      <a:cubicBezTo>
                        <a:pt x="3355" y="4456"/>
                        <a:pt x="3541" y="3915"/>
                        <a:pt x="3336" y="3505"/>
                      </a:cubicBezTo>
                      <a:lnTo>
                        <a:pt x="1827" y="355"/>
                      </a:lnTo>
                      <a:cubicBezTo>
                        <a:pt x="1734" y="140"/>
                        <a:pt x="1528" y="0"/>
                        <a:pt x="13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13"/>
                <p:cNvSpPr/>
                <p:nvPr/>
              </p:nvSpPr>
              <p:spPr>
                <a:xfrm>
                  <a:off x="-1812640" y="3602684"/>
                  <a:ext cx="130267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3" h="4821" extrusionOk="0">
                      <a:moveTo>
                        <a:pt x="1293" y="1"/>
                      </a:moveTo>
                      <a:cubicBezTo>
                        <a:pt x="1254" y="1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187" y="292"/>
                        <a:pt x="1" y="870"/>
                        <a:pt x="224" y="1317"/>
                      </a:cubicBezTo>
                      <a:lnTo>
                        <a:pt x="1846" y="4467"/>
                      </a:lnTo>
                      <a:cubicBezTo>
                        <a:pt x="1918" y="4683"/>
                        <a:pt x="2124" y="4821"/>
                        <a:pt x="2342" y="4821"/>
                      </a:cubicBezTo>
                      <a:cubicBezTo>
                        <a:pt x="2407" y="4821"/>
                        <a:pt x="2472" y="4809"/>
                        <a:pt x="2536" y="4784"/>
                      </a:cubicBezTo>
                      <a:lnTo>
                        <a:pt x="3002" y="4616"/>
                      </a:lnTo>
                      <a:cubicBezTo>
                        <a:pt x="3374" y="4467"/>
                        <a:pt x="3542" y="3926"/>
                        <a:pt x="3337" y="3516"/>
                      </a:cubicBezTo>
                      <a:lnTo>
                        <a:pt x="1827" y="366"/>
                      </a:lnTo>
                      <a:cubicBezTo>
                        <a:pt x="1747" y="142"/>
                        <a:pt x="153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" name="Google Shape;259;p13"/>
                <p:cNvSpPr/>
                <p:nvPr/>
              </p:nvSpPr>
              <p:spPr>
                <a:xfrm>
                  <a:off x="-2095640" y="3547717"/>
                  <a:ext cx="87727" cy="117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1" extrusionOk="0">
                      <a:moveTo>
                        <a:pt x="893" y="0"/>
                      </a:moveTo>
                      <a:cubicBezTo>
                        <a:pt x="856" y="0"/>
                        <a:pt x="819" y="5"/>
                        <a:pt x="783" y="16"/>
                      </a:cubicBezTo>
                      <a:lnTo>
                        <a:pt x="410" y="128"/>
                      </a:lnTo>
                      <a:cubicBezTo>
                        <a:pt x="112" y="258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1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4"/>
                      </a:lnTo>
                      <a:cubicBezTo>
                        <a:pt x="2274" y="2924"/>
                        <a:pt x="2386" y="2588"/>
                        <a:pt x="2255" y="2327"/>
                      </a:cubicBezTo>
                      <a:lnTo>
                        <a:pt x="1249" y="240"/>
                      </a:lnTo>
                      <a:cubicBezTo>
                        <a:pt x="1189" y="90"/>
                        <a:pt x="1044" y="0"/>
                        <a:pt x="8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" name="Google Shape;260;p13"/>
                <p:cNvSpPr/>
                <p:nvPr/>
              </p:nvSpPr>
              <p:spPr>
                <a:xfrm>
                  <a:off x="-1607036" y="4028084"/>
                  <a:ext cx="87727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2" extrusionOk="0">
                      <a:moveTo>
                        <a:pt x="911" y="0"/>
                      </a:moveTo>
                      <a:cubicBezTo>
                        <a:pt x="875" y="0"/>
                        <a:pt x="839" y="6"/>
                        <a:pt x="802" y="17"/>
                      </a:cubicBezTo>
                      <a:lnTo>
                        <a:pt x="410" y="110"/>
                      </a:lnTo>
                      <a:cubicBezTo>
                        <a:pt x="112" y="240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2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86" y="2589"/>
                        <a:pt x="2256" y="2328"/>
                      </a:cubicBezTo>
                      <a:lnTo>
                        <a:pt x="1249" y="222"/>
                      </a:lnTo>
                      <a:cubicBezTo>
                        <a:pt x="1189" y="87"/>
                        <a:pt x="1057" y="0"/>
                        <a:pt x="9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" name="Google Shape;261;p13"/>
                <p:cNvSpPr/>
                <p:nvPr/>
              </p:nvSpPr>
              <p:spPr>
                <a:xfrm>
                  <a:off x="-2105935" y="3925981"/>
                  <a:ext cx="87065" cy="11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11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6"/>
                      </a:cubicBezTo>
                      <a:lnTo>
                        <a:pt x="392" y="128"/>
                      </a:lnTo>
                      <a:cubicBezTo>
                        <a:pt x="113" y="240"/>
                        <a:pt x="1" y="594"/>
                        <a:pt x="150" y="874"/>
                      </a:cubicBezTo>
                      <a:lnTo>
                        <a:pt x="1231" y="2980"/>
                      </a:lnTo>
                      <a:cubicBezTo>
                        <a:pt x="1274" y="3123"/>
                        <a:pt x="1404" y="3211"/>
                        <a:pt x="1554" y="3211"/>
                      </a:cubicBezTo>
                      <a:cubicBezTo>
                        <a:pt x="1601" y="3211"/>
                        <a:pt x="1649" y="3202"/>
                        <a:pt x="1697" y="3185"/>
                      </a:cubicBezTo>
                      <a:lnTo>
                        <a:pt x="2014" y="3073"/>
                      </a:lnTo>
                      <a:cubicBezTo>
                        <a:pt x="2275" y="2924"/>
                        <a:pt x="2368" y="2607"/>
                        <a:pt x="2237" y="2346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262;p13"/>
                <p:cNvSpPr/>
                <p:nvPr/>
              </p:nvSpPr>
              <p:spPr>
                <a:xfrm>
                  <a:off x="-2654837" y="4005472"/>
                  <a:ext cx="87065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02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7"/>
                      </a:cubicBezTo>
                      <a:lnTo>
                        <a:pt x="392" y="128"/>
                      </a:lnTo>
                      <a:cubicBezTo>
                        <a:pt x="112" y="259"/>
                        <a:pt x="0" y="594"/>
                        <a:pt x="150" y="874"/>
                      </a:cubicBezTo>
                      <a:lnTo>
                        <a:pt x="1212" y="2980"/>
                      </a:lnTo>
                      <a:cubicBezTo>
                        <a:pt x="1272" y="3115"/>
                        <a:pt x="1416" y="3201"/>
                        <a:pt x="1567" y="3201"/>
                      </a:cubicBezTo>
                      <a:cubicBezTo>
                        <a:pt x="1604" y="3201"/>
                        <a:pt x="1641" y="3196"/>
                        <a:pt x="1678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68" y="2589"/>
                        <a:pt x="2237" y="2328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263;p13"/>
                <p:cNvSpPr/>
                <p:nvPr/>
              </p:nvSpPr>
              <p:spPr>
                <a:xfrm>
                  <a:off x="-2985156" y="3236884"/>
                  <a:ext cx="87764" cy="117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3203" extrusionOk="0">
                      <a:moveTo>
                        <a:pt x="866" y="0"/>
                      </a:moveTo>
                      <a:cubicBezTo>
                        <a:pt x="839" y="0"/>
                        <a:pt x="811" y="3"/>
                        <a:pt x="784" y="8"/>
                      </a:cubicBezTo>
                      <a:lnTo>
                        <a:pt x="392" y="139"/>
                      </a:lnTo>
                      <a:cubicBezTo>
                        <a:pt x="113" y="251"/>
                        <a:pt x="1" y="605"/>
                        <a:pt x="150" y="884"/>
                      </a:cubicBezTo>
                      <a:lnTo>
                        <a:pt x="1231" y="2972"/>
                      </a:lnTo>
                      <a:cubicBezTo>
                        <a:pt x="1274" y="3115"/>
                        <a:pt x="1404" y="3203"/>
                        <a:pt x="1555" y="3203"/>
                      </a:cubicBezTo>
                      <a:cubicBezTo>
                        <a:pt x="1601" y="3203"/>
                        <a:pt x="1649" y="3194"/>
                        <a:pt x="1697" y="3177"/>
                      </a:cubicBezTo>
                      <a:lnTo>
                        <a:pt x="2014" y="3065"/>
                      </a:lnTo>
                      <a:cubicBezTo>
                        <a:pt x="2275" y="2935"/>
                        <a:pt x="2387" y="2599"/>
                        <a:pt x="2237" y="2338"/>
                      </a:cubicBezTo>
                      <a:lnTo>
                        <a:pt x="1231" y="232"/>
                      </a:lnTo>
                      <a:cubicBezTo>
                        <a:pt x="1167" y="89"/>
                        <a:pt x="1023" y="0"/>
                        <a:pt x="8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264;p13"/>
                <p:cNvSpPr/>
                <p:nvPr/>
              </p:nvSpPr>
              <p:spPr>
                <a:xfrm>
                  <a:off x="-2649358" y="3447268"/>
                  <a:ext cx="86404" cy="118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" h="3212" extrusionOk="0">
                      <a:moveTo>
                        <a:pt x="865" y="0"/>
                      </a:moveTo>
                      <a:cubicBezTo>
                        <a:pt x="838" y="0"/>
                        <a:pt x="811" y="3"/>
                        <a:pt x="783" y="8"/>
                      </a:cubicBezTo>
                      <a:lnTo>
                        <a:pt x="392" y="120"/>
                      </a:lnTo>
                      <a:cubicBezTo>
                        <a:pt x="112" y="251"/>
                        <a:pt x="1" y="586"/>
                        <a:pt x="150" y="866"/>
                      </a:cubicBezTo>
                      <a:lnTo>
                        <a:pt x="1193" y="2972"/>
                      </a:lnTo>
                      <a:cubicBezTo>
                        <a:pt x="1253" y="3122"/>
                        <a:pt x="1398" y="3212"/>
                        <a:pt x="1550" y="3212"/>
                      </a:cubicBezTo>
                      <a:cubicBezTo>
                        <a:pt x="1586" y="3212"/>
                        <a:pt x="1623" y="3206"/>
                        <a:pt x="1659" y="3195"/>
                      </a:cubicBezTo>
                      <a:lnTo>
                        <a:pt x="1995" y="3065"/>
                      </a:lnTo>
                      <a:cubicBezTo>
                        <a:pt x="2256" y="2935"/>
                        <a:pt x="2349" y="2599"/>
                        <a:pt x="2219" y="2338"/>
                      </a:cubicBezTo>
                      <a:lnTo>
                        <a:pt x="1212" y="251"/>
                      </a:lnTo>
                      <a:cubicBezTo>
                        <a:pt x="1164" y="91"/>
                        <a:pt x="1021" y="0"/>
                        <a:pt x="86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13"/>
                <p:cNvSpPr/>
                <p:nvPr/>
              </p:nvSpPr>
              <p:spPr>
                <a:xfrm>
                  <a:off x="-3171530" y="3973411"/>
                  <a:ext cx="130230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4" extrusionOk="0">
                      <a:moveTo>
                        <a:pt x="1292" y="1"/>
                      </a:moveTo>
                      <a:cubicBezTo>
                        <a:pt x="1253" y="1"/>
                        <a:pt x="1214" y="5"/>
                        <a:pt x="1175" y="13"/>
                      </a:cubicBezTo>
                      <a:lnTo>
                        <a:pt x="597" y="180"/>
                      </a:lnTo>
                      <a:cubicBezTo>
                        <a:pt x="187" y="292"/>
                        <a:pt x="0" y="870"/>
                        <a:pt x="224" y="1299"/>
                      </a:cubicBezTo>
                      <a:lnTo>
                        <a:pt x="1845" y="4467"/>
                      </a:lnTo>
                      <a:cubicBezTo>
                        <a:pt x="1933" y="4686"/>
                        <a:pt x="2135" y="4814"/>
                        <a:pt x="2353" y="4814"/>
                      </a:cubicBezTo>
                      <a:cubicBezTo>
                        <a:pt x="2413" y="4814"/>
                        <a:pt x="2475" y="4804"/>
                        <a:pt x="2535" y="4784"/>
                      </a:cubicBezTo>
                      <a:lnTo>
                        <a:pt x="3001" y="4598"/>
                      </a:lnTo>
                      <a:cubicBezTo>
                        <a:pt x="3374" y="4467"/>
                        <a:pt x="3542" y="3927"/>
                        <a:pt x="3337" y="3517"/>
                      </a:cubicBezTo>
                      <a:lnTo>
                        <a:pt x="1827" y="367"/>
                      </a:lnTo>
                      <a:cubicBezTo>
                        <a:pt x="1747" y="142"/>
                        <a:pt x="1529" y="1"/>
                        <a:pt x="12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66" name="Google Shape;266;p13"/>
          <p:cNvGrpSpPr/>
          <p:nvPr/>
        </p:nvGrpSpPr>
        <p:grpSpPr>
          <a:xfrm rot="1758937">
            <a:off x="-1204798" y="4497918"/>
            <a:ext cx="2672777" cy="2405147"/>
            <a:chOff x="-347374" y="4726800"/>
            <a:chExt cx="2672887" cy="2405246"/>
          </a:xfrm>
        </p:grpSpPr>
        <p:sp>
          <p:nvSpPr>
            <p:cNvPr id="267" name="Google Shape;267;p13"/>
            <p:cNvSpPr/>
            <p:nvPr/>
          </p:nvSpPr>
          <p:spPr>
            <a:xfrm>
              <a:off x="-347374" y="5086610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-263414" y="4726800"/>
              <a:ext cx="2588927" cy="1971554"/>
            </a:xfrm>
            <a:custGeom>
              <a:avLst/>
              <a:gdLst/>
              <a:ahLst/>
              <a:cxnLst/>
              <a:rect l="l" t="t" r="r" b="b"/>
              <a:pathLst>
                <a:path w="77126" h="58734" extrusionOk="0">
                  <a:moveTo>
                    <a:pt x="48466" y="1"/>
                  </a:moveTo>
                  <a:cubicBezTo>
                    <a:pt x="42896" y="1"/>
                    <a:pt x="38070" y="1823"/>
                    <a:pt x="35320" y="5462"/>
                  </a:cubicBezTo>
                  <a:cubicBezTo>
                    <a:pt x="35059" y="5816"/>
                    <a:pt x="34798" y="6170"/>
                    <a:pt x="34593" y="6562"/>
                  </a:cubicBezTo>
                  <a:cubicBezTo>
                    <a:pt x="34014" y="7547"/>
                    <a:pt x="32837" y="8056"/>
                    <a:pt x="31449" y="8056"/>
                  </a:cubicBezTo>
                  <a:cubicBezTo>
                    <a:pt x="30289" y="8056"/>
                    <a:pt x="28982" y="7701"/>
                    <a:pt x="27752" y="6972"/>
                  </a:cubicBezTo>
                  <a:cubicBezTo>
                    <a:pt x="27678" y="6916"/>
                    <a:pt x="27603" y="6878"/>
                    <a:pt x="27566" y="6841"/>
                  </a:cubicBezTo>
                  <a:cubicBezTo>
                    <a:pt x="23433" y="4244"/>
                    <a:pt x="19647" y="3104"/>
                    <a:pt x="16282" y="3104"/>
                  </a:cubicBezTo>
                  <a:cubicBezTo>
                    <a:pt x="11727" y="3104"/>
                    <a:pt x="7945" y="5195"/>
                    <a:pt x="5126" y="8593"/>
                  </a:cubicBezTo>
                  <a:cubicBezTo>
                    <a:pt x="0" y="14762"/>
                    <a:pt x="3840" y="25200"/>
                    <a:pt x="13792" y="31649"/>
                  </a:cubicBezTo>
                  <a:lnTo>
                    <a:pt x="14035" y="31816"/>
                  </a:lnTo>
                  <a:cubicBezTo>
                    <a:pt x="15563" y="32767"/>
                    <a:pt x="16663" y="34109"/>
                    <a:pt x="17054" y="35469"/>
                  </a:cubicBezTo>
                  <a:cubicBezTo>
                    <a:pt x="19104" y="42664"/>
                    <a:pt x="25572" y="50175"/>
                    <a:pt x="35226" y="54984"/>
                  </a:cubicBezTo>
                  <a:cubicBezTo>
                    <a:pt x="40263" y="57487"/>
                    <a:pt x="46067" y="58733"/>
                    <a:pt x="51367" y="58733"/>
                  </a:cubicBezTo>
                  <a:cubicBezTo>
                    <a:pt x="52619" y="58733"/>
                    <a:pt x="53842" y="58664"/>
                    <a:pt x="55020" y="58525"/>
                  </a:cubicBezTo>
                  <a:lnTo>
                    <a:pt x="77125" y="17297"/>
                  </a:lnTo>
                  <a:cubicBezTo>
                    <a:pt x="75019" y="12954"/>
                    <a:pt x="71179" y="8686"/>
                    <a:pt x="65942" y="5387"/>
                  </a:cubicBezTo>
                  <a:cubicBezTo>
                    <a:pt x="60252" y="1795"/>
                    <a:pt x="53992" y="1"/>
                    <a:pt x="48466" y="1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" name="Google Shape;269;p13"/>
          <p:cNvSpPr txBox="1">
            <a:spLocks noGrp="1"/>
          </p:cNvSpPr>
          <p:nvPr>
            <p:ph type="title"/>
          </p:nvPr>
        </p:nvSpPr>
        <p:spPr>
          <a:xfrm>
            <a:off x="720000" y="52247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3"/>
          <p:cNvSpPr txBox="1">
            <a:spLocks noGrp="1"/>
          </p:cNvSpPr>
          <p:nvPr>
            <p:ph type="subTitle" idx="1"/>
          </p:nvPr>
        </p:nvSpPr>
        <p:spPr>
          <a:xfrm>
            <a:off x="1829875" y="1675875"/>
            <a:ext cx="2356500" cy="39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13"/>
          <p:cNvSpPr txBox="1">
            <a:spLocks noGrp="1"/>
          </p:cNvSpPr>
          <p:nvPr>
            <p:ph type="subTitle" idx="2"/>
          </p:nvPr>
        </p:nvSpPr>
        <p:spPr>
          <a:xfrm>
            <a:off x="1829875" y="2068284"/>
            <a:ext cx="2356500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3"/>
          <p:cNvSpPr txBox="1">
            <a:spLocks noGrp="1"/>
          </p:cNvSpPr>
          <p:nvPr>
            <p:ph type="title" idx="3" hasCustomPrompt="1"/>
          </p:nvPr>
        </p:nvSpPr>
        <p:spPr>
          <a:xfrm>
            <a:off x="720178" y="1675875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73" name="Google Shape;273;p13"/>
          <p:cNvSpPr txBox="1">
            <a:spLocks noGrp="1"/>
          </p:cNvSpPr>
          <p:nvPr>
            <p:ph type="subTitle" idx="4"/>
          </p:nvPr>
        </p:nvSpPr>
        <p:spPr>
          <a:xfrm>
            <a:off x="6067500" y="1675875"/>
            <a:ext cx="2356500" cy="39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3"/>
          <p:cNvSpPr txBox="1">
            <a:spLocks noGrp="1"/>
          </p:cNvSpPr>
          <p:nvPr>
            <p:ph type="subTitle" idx="5"/>
          </p:nvPr>
        </p:nvSpPr>
        <p:spPr>
          <a:xfrm>
            <a:off x="6067500" y="2068282"/>
            <a:ext cx="2356500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3"/>
          <p:cNvSpPr txBox="1">
            <a:spLocks noGrp="1"/>
          </p:cNvSpPr>
          <p:nvPr>
            <p:ph type="title" idx="6" hasCustomPrompt="1"/>
          </p:nvPr>
        </p:nvSpPr>
        <p:spPr>
          <a:xfrm>
            <a:off x="4957800" y="1675875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76" name="Google Shape;276;p13"/>
          <p:cNvSpPr txBox="1">
            <a:spLocks noGrp="1"/>
          </p:cNvSpPr>
          <p:nvPr>
            <p:ph type="subTitle" idx="7"/>
          </p:nvPr>
        </p:nvSpPr>
        <p:spPr>
          <a:xfrm>
            <a:off x="1829875" y="3343507"/>
            <a:ext cx="2356500" cy="39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13"/>
          <p:cNvSpPr txBox="1">
            <a:spLocks noGrp="1"/>
          </p:cNvSpPr>
          <p:nvPr>
            <p:ph type="subTitle" idx="8"/>
          </p:nvPr>
        </p:nvSpPr>
        <p:spPr>
          <a:xfrm>
            <a:off x="1829875" y="3735825"/>
            <a:ext cx="2356500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3"/>
          <p:cNvSpPr txBox="1">
            <a:spLocks noGrp="1"/>
          </p:cNvSpPr>
          <p:nvPr>
            <p:ph type="title" idx="9" hasCustomPrompt="1"/>
          </p:nvPr>
        </p:nvSpPr>
        <p:spPr>
          <a:xfrm>
            <a:off x="720000" y="3343425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  <p:sp>
        <p:nvSpPr>
          <p:cNvPr id="279" name="Google Shape;279;p13"/>
          <p:cNvSpPr txBox="1">
            <a:spLocks noGrp="1"/>
          </p:cNvSpPr>
          <p:nvPr>
            <p:ph type="subTitle" idx="13"/>
          </p:nvPr>
        </p:nvSpPr>
        <p:spPr>
          <a:xfrm>
            <a:off x="6067500" y="3343498"/>
            <a:ext cx="2356500" cy="39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3"/>
          <p:cNvSpPr txBox="1">
            <a:spLocks noGrp="1"/>
          </p:cNvSpPr>
          <p:nvPr>
            <p:ph type="subTitle" idx="14"/>
          </p:nvPr>
        </p:nvSpPr>
        <p:spPr>
          <a:xfrm>
            <a:off x="6067500" y="3735825"/>
            <a:ext cx="2356500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13"/>
          <p:cNvSpPr txBox="1">
            <a:spLocks noGrp="1"/>
          </p:cNvSpPr>
          <p:nvPr>
            <p:ph type="title" idx="15" hasCustomPrompt="1"/>
          </p:nvPr>
        </p:nvSpPr>
        <p:spPr>
          <a:xfrm>
            <a:off x="4957800" y="3343425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45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t>xx%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14"/>
          <p:cNvGrpSpPr/>
          <p:nvPr/>
        </p:nvGrpSpPr>
        <p:grpSpPr>
          <a:xfrm>
            <a:off x="-672249" y="-1185203"/>
            <a:ext cx="2200957" cy="1917818"/>
            <a:chOff x="-672249" y="-1185203"/>
            <a:chExt cx="2200957" cy="1917818"/>
          </a:xfrm>
        </p:grpSpPr>
        <p:sp>
          <p:nvSpPr>
            <p:cNvPr id="284" name="Google Shape;284;p14"/>
            <p:cNvSpPr/>
            <p:nvPr/>
          </p:nvSpPr>
          <p:spPr>
            <a:xfrm rot="10800000" flipH="1">
              <a:off x="-672249" y="-1185203"/>
              <a:ext cx="2200957" cy="1769705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285;p14"/>
            <p:cNvGrpSpPr/>
            <p:nvPr/>
          </p:nvGrpSpPr>
          <p:grpSpPr>
            <a:xfrm rot="10800000">
              <a:off x="-672241" y="-938263"/>
              <a:ext cx="2008087" cy="1670877"/>
              <a:chOff x="7173422" y="4083799"/>
              <a:chExt cx="2350564" cy="1955844"/>
            </a:xfrm>
          </p:grpSpPr>
          <p:sp>
            <p:nvSpPr>
              <p:cNvPr id="286" name="Google Shape;286;p14"/>
              <p:cNvSpPr/>
              <p:nvPr/>
            </p:nvSpPr>
            <p:spPr>
              <a:xfrm flipH="1">
                <a:off x="7173422" y="4083799"/>
                <a:ext cx="2350564" cy="1955844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87" name="Google Shape;287;p14"/>
              <p:cNvGrpSpPr/>
              <p:nvPr/>
            </p:nvGrpSpPr>
            <p:grpSpPr>
              <a:xfrm flipH="1">
                <a:off x="7417514" y="4269389"/>
                <a:ext cx="1721841" cy="1113844"/>
                <a:chOff x="-3171530" y="2930427"/>
                <a:chExt cx="1885915" cy="1219982"/>
              </a:xfrm>
            </p:grpSpPr>
            <p:sp>
              <p:nvSpPr>
                <p:cNvPr id="288" name="Google Shape;288;p14"/>
                <p:cNvSpPr/>
                <p:nvPr/>
              </p:nvSpPr>
              <p:spPr>
                <a:xfrm>
                  <a:off x="-2996113" y="3590073"/>
                  <a:ext cx="130929" cy="17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9" extrusionOk="0">
                      <a:moveTo>
                        <a:pt x="1338" y="1"/>
                      </a:moveTo>
                      <a:cubicBezTo>
                        <a:pt x="1290" y="1"/>
                        <a:pt x="1242" y="7"/>
                        <a:pt x="1194" y="20"/>
                      </a:cubicBezTo>
                      <a:lnTo>
                        <a:pt x="616" y="169"/>
                      </a:lnTo>
                      <a:cubicBezTo>
                        <a:pt x="206" y="299"/>
                        <a:pt x="1" y="858"/>
                        <a:pt x="243" y="1306"/>
                      </a:cubicBezTo>
                      <a:lnTo>
                        <a:pt x="1846" y="4474"/>
                      </a:lnTo>
                      <a:cubicBezTo>
                        <a:pt x="1935" y="4682"/>
                        <a:pt x="2154" y="4819"/>
                        <a:pt x="2381" y="4819"/>
                      </a:cubicBezTo>
                      <a:cubicBezTo>
                        <a:pt x="2439" y="4819"/>
                        <a:pt x="2497" y="4810"/>
                        <a:pt x="2554" y="4791"/>
                      </a:cubicBezTo>
                      <a:lnTo>
                        <a:pt x="3020" y="4605"/>
                      </a:lnTo>
                      <a:cubicBezTo>
                        <a:pt x="3393" y="4456"/>
                        <a:pt x="3561" y="3915"/>
                        <a:pt x="3356" y="3505"/>
                      </a:cubicBezTo>
                      <a:lnTo>
                        <a:pt x="1846" y="374"/>
                      </a:lnTo>
                      <a:cubicBezTo>
                        <a:pt x="1769" y="143"/>
                        <a:pt x="1564" y="1"/>
                        <a:pt x="13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9" name="Google Shape;289;p14"/>
                <p:cNvSpPr/>
                <p:nvPr/>
              </p:nvSpPr>
              <p:spPr>
                <a:xfrm>
                  <a:off x="-1416544" y="3756887"/>
                  <a:ext cx="130929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21" extrusionOk="0">
                      <a:moveTo>
                        <a:pt x="1294" y="0"/>
                      </a:moveTo>
                      <a:cubicBezTo>
                        <a:pt x="1254" y="0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206" y="291"/>
                        <a:pt x="1" y="869"/>
                        <a:pt x="224" y="1316"/>
                      </a:cubicBezTo>
                      <a:lnTo>
                        <a:pt x="1846" y="4466"/>
                      </a:lnTo>
                      <a:cubicBezTo>
                        <a:pt x="1932" y="4682"/>
                        <a:pt x="2130" y="4821"/>
                        <a:pt x="2344" y="4821"/>
                      </a:cubicBezTo>
                      <a:cubicBezTo>
                        <a:pt x="2408" y="4821"/>
                        <a:pt x="2472" y="4809"/>
                        <a:pt x="2536" y="4783"/>
                      </a:cubicBezTo>
                      <a:lnTo>
                        <a:pt x="3020" y="4615"/>
                      </a:lnTo>
                      <a:cubicBezTo>
                        <a:pt x="3393" y="4466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4" y="0"/>
                        <a:pt x="12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0" name="Google Shape;290;p14"/>
                <p:cNvSpPr/>
                <p:nvPr/>
              </p:nvSpPr>
              <p:spPr>
                <a:xfrm>
                  <a:off x="-2776831" y="2930427"/>
                  <a:ext cx="130929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4" extrusionOk="0">
                      <a:moveTo>
                        <a:pt x="1306" y="0"/>
                      </a:moveTo>
                      <a:cubicBezTo>
                        <a:pt x="1268" y="0"/>
                        <a:pt x="1231" y="4"/>
                        <a:pt x="1194" y="12"/>
                      </a:cubicBezTo>
                      <a:lnTo>
                        <a:pt x="597" y="180"/>
                      </a:lnTo>
                      <a:cubicBezTo>
                        <a:pt x="206" y="292"/>
                        <a:pt x="1" y="869"/>
                        <a:pt x="225" y="1298"/>
                      </a:cubicBezTo>
                      <a:lnTo>
                        <a:pt x="1846" y="4467"/>
                      </a:lnTo>
                      <a:cubicBezTo>
                        <a:pt x="1934" y="4686"/>
                        <a:pt x="2136" y="4813"/>
                        <a:pt x="2354" y="4813"/>
                      </a:cubicBezTo>
                      <a:cubicBezTo>
                        <a:pt x="2414" y="4813"/>
                        <a:pt x="2475" y="4804"/>
                        <a:pt x="2536" y="4783"/>
                      </a:cubicBezTo>
                      <a:lnTo>
                        <a:pt x="3020" y="4597"/>
                      </a:lnTo>
                      <a:cubicBezTo>
                        <a:pt x="3393" y="4467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5" y="0"/>
                        <a:pt x="130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1" name="Google Shape;291;p14"/>
                <p:cNvSpPr/>
                <p:nvPr/>
              </p:nvSpPr>
              <p:spPr>
                <a:xfrm>
                  <a:off x="-2428680" y="3752475"/>
                  <a:ext cx="131591" cy="177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4822" extrusionOk="0">
                      <a:moveTo>
                        <a:pt x="1337" y="1"/>
                      </a:moveTo>
                      <a:cubicBezTo>
                        <a:pt x="1290" y="1"/>
                        <a:pt x="1241" y="7"/>
                        <a:pt x="1193" y="20"/>
                      </a:cubicBezTo>
                      <a:lnTo>
                        <a:pt x="615" y="188"/>
                      </a:lnTo>
                      <a:cubicBezTo>
                        <a:pt x="205" y="300"/>
                        <a:pt x="0" y="877"/>
                        <a:pt x="242" y="1306"/>
                      </a:cubicBezTo>
                      <a:lnTo>
                        <a:pt x="1845" y="4475"/>
                      </a:lnTo>
                      <a:cubicBezTo>
                        <a:pt x="1933" y="4694"/>
                        <a:pt x="2147" y="4821"/>
                        <a:pt x="2369" y="4821"/>
                      </a:cubicBezTo>
                      <a:cubicBezTo>
                        <a:pt x="2431" y="4821"/>
                        <a:pt x="2493" y="4812"/>
                        <a:pt x="2554" y="4791"/>
                      </a:cubicBezTo>
                      <a:lnTo>
                        <a:pt x="3038" y="4605"/>
                      </a:lnTo>
                      <a:cubicBezTo>
                        <a:pt x="3411" y="4475"/>
                        <a:pt x="3579" y="3934"/>
                        <a:pt x="3374" y="3524"/>
                      </a:cubicBezTo>
                      <a:lnTo>
                        <a:pt x="1864" y="374"/>
                      </a:lnTo>
                      <a:cubicBezTo>
                        <a:pt x="1771" y="143"/>
                        <a:pt x="1564" y="1"/>
                        <a:pt x="13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2" name="Google Shape;292;p14"/>
                <p:cNvSpPr/>
                <p:nvPr/>
              </p:nvSpPr>
              <p:spPr>
                <a:xfrm>
                  <a:off x="-2438276" y="3054187"/>
                  <a:ext cx="130230" cy="176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0" extrusionOk="0">
                      <a:moveTo>
                        <a:pt x="1311" y="0"/>
                      </a:moveTo>
                      <a:cubicBezTo>
                        <a:pt x="1266" y="0"/>
                        <a:pt x="1220" y="7"/>
                        <a:pt x="1174" y="20"/>
                      </a:cubicBezTo>
                      <a:lnTo>
                        <a:pt x="597" y="187"/>
                      </a:lnTo>
                      <a:cubicBezTo>
                        <a:pt x="187" y="299"/>
                        <a:pt x="0" y="877"/>
                        <a:pt x="205" y="1306"/>
                      </a:cubicBezTo>
                      <a:lnTo>
                        <a:pt x="1808" y="4456"/>
                      </a:lnTo>
                      <a:cubicBezTo>
                        <a:pt x="1894" y="4672"/>
                        <a:pt x="2103" y="4810"/>
                        <a:pt x="2323" y="4810"/>
                      </a:cubicBezTo>
                      <a:cubicBezTo>
                        <a:pt x="2387" y="4810"/>
                        <a:pt x="2453" y="4798"/>
                        <a:pt x="2516" y="4772"/>
                      </a:cubicBezTo>
                      <a:lnTo>
                        <a:pt x="2982" y="4605"/>
                      </a:lnTo>
                      <a:cubicBezTo>
                        <a:pt x="3355" y="4456"/>
                        <a:pt x="3541" y="3915"/>
                        <a:pt x="3336" y="3505"/>
                      </a:cubicBezTo>
                      <a:lnTo>
                        <a:pt x="1827" y="355"/>
                      </a:lnTo>
                      <a:cubicBezTo>
                        <a:pt x="1734" y="140"/>
                        <a:pt x="1528" y="0"/>
                        <a:pt x="13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3" name="Google Shape;293;p14"/>
                <p:cNvSpPr/>
                <p:nvPr/>
              </p:nvSpPr>
              <p:spPr>
                <a:xfrm>
                  <a:off x="-1812640" y="3602684"/>
                  <a:ext cx="130267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3" h="4821" extrusionOk="0">
                      <a:moveTo>
                        <a:pt x="1293" y="1"/>
                      </a:moveTo>
                      <a:cubicBezTo>
                        <a:pt x="1254" y="1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187" y="292"/>
                        <a:pt x="1" y="870"/>
                        <a:pt x="224" y="1317"/>
                      </a:cubicBezTo>
                      <a:lnTo>
                        <a:pt x="1846" y="4467"/>
                      </a:lnTo>
                      <a:cubicBezTo>
                        <a:pt x="1918" y="4683"/>
                        <a:pt x="2124" y="4821"/>
                        <a:pt x="2342" y="4821"/>
                      </a:cubicBezTo>
                      <a:cubicBezTo>
                        <a:pt x="2407" y="4821"/>
                        <a:pt x="2472" y="4809"/>
                        <a:pt x="2536" y="4784"/>
                      </a:cubicBezTo>
                      <a:lnTo>
                        <a:pt x="3002" y="4616"/>
                      </a:lnTo>
                      <a:cubicBezTo>
                        <a:pt x="3374" y="4467"/>
                        <a:pt x="3542" y="3926"/>
                        <a:pt x="3337" y="3516"/>
                      </a:cubicBezTo>
                      <a:lnTo>
                        <a:pt x="1827" y="366"/>
                      </a:lnTo>
                      <a:cubicBezTo>
                        <a:pt x="1747" y="142"/>
                        <a:pt x="153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4" name="Google Shape;294;p14"/>
                <p:cNvSpPr/>
                <p:nvPr/>
              </p:nvSpPr>
              <p:spPr>
                <a:xfrm>
                  <a:off x="-2095640" y="3547717"/>
                  <a:ext cx="87727" cy="117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1" extrusionOk="0">
                      <a:moveTo>
                        <a:pt x="893" y="0"/>
                      </a:moveTo>
                      <a:cubicBezTo>
                        <a:pt x="856" y="0"/>
                        <a:pt x="819" y="5"/>
                        <a:pt x="783" y="16"/>
                      </a:cubicBezTo>
                      <a:lnTo>
                        <a:pt x="410" y="128"/>
                      </a:lnTo>
                      <a:cubicBezTo>
                        <a:pt x="112" y="258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1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4"/>
                      </a:lnTo>
                      <a:cubicBezTo>
                        <a:pt x="2274" y="2924"/>
                        <a:pt x="2386" y="2588"/>
                        <a:pt x="2255" y="2327"/>
                      </a:cubicBezTo>
                      <a:lnTo>
                        <a:pt x="1249" y="240"/>
                      </a:lnTo>
                      <a:cubicBezTo>
                        <a:pt x="1189" y="90"/>
                        <a:pt x="1044" y="0"/>
                        <a:pt x="8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5" name="Google Shape;295;p14"/>
                <p:cNvSpPr/>
                <p:nvPr/>
              </p:nvSpPr>
              <p:spPr>
                <a:xfrm>
                  <a:off x="-1607036" y="4028084"/>
                  <a:ext cx="87727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2" extrusionOk="0">
                      <a:moveTo>
                        <a:pt x="911" y="0"/>
                      </a:moveTo>
                      <a:cubicBezTo>
                        <a:pt x="875" y="0"/>
                        <a:pt x="839" y="6"/>
                        <a:pt x="802" y="17"/>
                      </a:cubicBezTo>
                      <a:lnTo>
                        <a:pt x="410" y="110"/>
                      </a:lnTo>
                      <a:cubicBezTo>
                        <a:pt x="112" y="240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2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86" y="2589"/>
                        <a:pt x="2256" y="2328"/>
                      </a:cubicBezTo>
                      <a:lnTo>
                        <a:pt x="1249" y="222"/>
                      </a:lnTo>
                      <a:cubicBezTo>
                        <a:pt x="1189" y="87"/>
                        <a:pt x="1057" y="0"/>
                        <a:pt x="9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6" name="Google Shape;296;p14"/>
                <p:cNvSpPr/>
                <p:nvPr/>
              </p:nvSpPr>
              <p:spPr>
                <a:xfrm>
                  <a:off x="-2105935" y="3925981"/>
                  <a:ext cx="87065" cy="11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11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6"/>
                      </a:cubicBezTo>
                      <a:lnTo>
                        <a:pt x="392" y="128"/>
                      </a:lnTo>
                      <a:cubicBezTo>
                        <a:pt x="113" y="240"/>
                        <a:pt x="1" y="594"/>
                        <a:pt x="150" y="874"/>
                      </a:cubicBezTo>
                      <a:lnTo>
                        <a:pt x="1231" y="2980"/>
                      </a:lnTo>
                      <a:cubicBezTo>
                        <a:pt x="1274" y="3123"/>
                        <a:pt x="1404" y="3211"/>
                        <a:pt x="1554" y="3211"/>
                      </a:cubicBezTo>
                      <a:cubicBezTo>
                        <a:pt x="1601" y="3211"/>
                        <a:pt x="1649" y="3202"/>
                        <a:pt x="1697" y="3185"/>
                      </a:cubicBezTo>
                      <a:lnTo>
                        <a:pt x="2014" y="3073"/>
                      </a:lnTo>
                      <a:cubicBezTo>
                        <a:pt x="2275" y="2924"/>
                        <a:pt x="2368" y="2607"/>
                        <a:pt x="2237" y="2346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7" name="Google Shape;297;p14"/>
                <p:cNvSpPr/>
                <p:nvPr/>
              </p:nvSpPr>
              <p:spPr>
                <a:xfrm>
                  <a:off x="-2654837" y="4005472"/>
                  <a:ext cx="87065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02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7"/>
                      </a:cubicBezTo>
                      <a:lnTo>
                        <a:pt x="392" y="128"/>
                      </a:lnTo>
                      <a:cubicBezTo>
                        <a:pt x="112" y="259"/>
                        <a:pt x="0" y="594"/>
                        <a:pt x="150" y="874"/>
                      </a:cubicBezTo>
                      <a:lnTo>
                        <a:pt x="1212" y="2980"/>
                      </a:lnTo>
                      <a:cubicBezTo>
                        <a:pt x="1272" y="3115"/>
                        <a:pt x="1416" y="3201"/>
                        <a:pt x="1567" y="3201"/>
                      </a:cubicBezTo>
                      <a:cubicBezTo>
                        <a:pt x="1604" y="3201"/>
                        <a:pt x="1641" y="3196"/>
                        <a:pt x="1678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68" y="2589"/>
                        <a:pt x="2237" y="2328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8" name="Google Shape;298;p14"/>
                <p:cNvSpPr/>
                <p:nvPr/>
              </p:nvSpPr>
              <p:spPr>
                <a:xfrm>
                  <a:off x="-2985156" y="3236884"/>
                  <a:ext cx="87764" cy="117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3203" extrusionOk="0">
                      <a:moveTo>
                        <a:pt x="866" y="0"/>
                      </a:moveTo>
                      <a:cubicBezTo>
                        <a:pt x="839" y="0"/>
                        <a:pt x="811" y="3"/>
                        <a:pt x="784" y="8"/>
                      </a:cubicBezTo>
                      <a:lnTo>
                        <a:pt x="392" y="139"/>
                      </a:lnTo>
                      <a:cubicBezTo>
                        <a:pt x="113" y="251"/>
                        <a:pt x="1" y="605"/>
                        <a:pt x="150" y="884"/>
                      </a:cubicBezTo>
                      <a:lnTo>
                        <a:pt x="1231" y="2972"/>
                      </a:lnTo>
                      <a:cubicBezTo>
                        <a:pt x="1274" y="3115"/>
                        <a:pt x="1404" y="3203"/>
                        <a:pt x="1555" y="3203"/>
                      </a:cubicBezTo>
                      <a:cubicBezTo>
                        <a:pt x="1601" y="3203"/>
                        <a:pt x="1649" y="3194"/>
                        <a:pt x="1697" y="3177"/>
                      </a:cubicBezTo>
                      <a:lnTo>
                        <a:pt x="2014" y="3065"/>
                      </a:lnTo>
                      <a:cubicBezTo>
                        <a:pt x="2275" y="2935"/>
                        <a:pt x="2387" y="2599"/>
                        <a:pt x="2237" y="2338"/>
                      </a:cubicBezTo>
                      <a:lnTo>
                        <a:pt x="1231" y="232"/>
                      </a:lnTo>
                      <a:cubicBezTo>
                        <a:pt x="1167" y="89"/>
                        <a:pt x="1023" y="0"/>
                        <a:pt x="8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9" name="Google Shape;299;p14"/>
                <p:cNvSpPr/>
                <p:nvPr/>
              </p:nvSpPr>
              <p:spPr>
                <a:xfrm>
                  <a:off x="-2649358" y="3447268"/>
                  <a:ext cx="86404" cy="118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" h="3212" extrusionOk="0">
                      <a:moveTo>
                        <a:pt x="865" y="0"/>
                      </a:moveTo>
                      <a:cubicBezTo>
                        <a:pt x="838" y="0"/>
                        <a:pt x="811" y="3"/>
                        <a:pt x="783" y="8"/>
                      </a:cubicBezTo>
                      <a:lnTo>
                        <a:pt x="392" y="120"/>
                      </a:lnTo>
                      <a:cubicBezTo>
                        <a:pt x="112" y="251"/>
                        <a:pt x="1" y="586"/>
                        <a:pt x="150" y="866"/>
                      </a:cubicBezTo>
                      <a:lnTo>
                        <a:pt x="1193" y="2972"/>
                      </a:lnTo>
                      <a:cubicBezTo>
                        <a:pt x="1253" y="3122"/>
                        <a:pt x="1398" y="3212"/>
                        <a:pt x="1550" y="3212"/>
                      </a:cubicBezTo>
                      <a:cubicBezTo>
                        <a:pt x="1586" y="3212"/>
                        <a:pt x="1623" y="3206"/>
                        <a:pt x="1659" y="3195"/>
                      </a:cubicBezTo>
                      <a:lnTo>
                        <a:pt x="1995" y="3065"/>
                      </a:lnTo>
                      <a:cubicBezTo>
                        <a:pt x="2256" y="2935"/>
                        <a:pt x="2349" y="2599"/>
                        <a:pt x="2219" y="2338"/>
                      </a:cubicBezTo>
                      <a:lnTo>
                        <a:pt x="1212" y="251"/>
                      </a:lnTo>
                      <a:cubicBezTo>
                        <a:pt x="1164" y="91"/>
                        <a:pt x="1021" y="0"/>
                        <a:pt x="86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0" name="Google Shape;300;p14"/>
                <p:cNvSpPr/>
                <p:nvPr/>
              </p:nvSpPr>
              <p:spPr>
                <a:xfrm>
                  <a:off x="-3171530" y="3973411"/>
                  <a:ext cx="130230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4" extrusionOk="0">
                      <a:moveTo>
                        <a:pt x="1292" y="1"/>
                      </a:moveTo>
                      <a:cubicBezTo>
                        <a:pt x="1253" y="1"/>
                        <a:pt x="1214" y="5"/>
                        <a:pt x="1175" y="13"/>
                      </a:cubicBezTo>
                      <a:lnTo>
                        <a:pt x="597" y="180"/>
                      </a:lnTo>
                      <a:cubicBezTo>
                        <a:pt x="187" y="292"/>
                        <a:pt x="0" y="870"/>
                        <a:pt x="224" y="1299"/>
                      </a:cubicBezTo>
                      <a:lnTo>
                        <a:pt x="1845" y="4467"/>
                      </a:lnTo>
                      <a:cubicBezTo>
                        <a:pt x="1933" y="4686"/>
                        <a:pt x="2135" y="4814"/>
                        <a:pt x="2353" y="4814"/>
                      </a:cubicBezTo>
                      <a:cubicBezTo>
                        <a:pt x="2413" y="4814"/>
                        <a:pt x="2475" y="4804"/>
                        <a:pt x="2535" y="4784"/>
                      </a:cubicBezTo>
                      <a:lnTo>
                        <a:pt x="3001" y="4598"/>
                      </a:lnTo>
                      <a:cubicBezTo>
                        <a:pt x="3374" y="4467"/>
                        <a:pt x="3542" y="3927"/>
                        <a:pt x="3337" y="3517"/>
                      </a:cubicBezTo>
                      <a:lnTo>
                        <a:pt x="1827" y="367"/>
                      </a:lnTo>
                      <a:cubicBezTo>
                        <a:pt x="1747" y="142"/>
                        <a:pt x="1529" y="1"/>
                        <a:pt x="12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301" name="Google Shape;301;p14"/>
          <p:cNvGrpSpPr/>
          <p:nvPr/>
        </p:nvGrpSpPr>
        <p:grpSpPr>
          <a:xfrm>
            <a:off x="7910033" y="4012538"/>
            <a:ext cx="3057837" cy="2579218"/>
            <a:chOff x="7910033" y="4012538"/>
            <a:chExt cx="3057837" cy="2579218"/>
          </a:xfrm>
        </p:grpSpPr>
        <p:sp>
          <p:nvSpPr>
            <p:cNvPr id="302" name="Google Shape;302;p14"/>
            <p:cNvSpPr/>
            <p:nvPr/>
          </p:nvSpPr>
          <p:spPr>
            <a:xfrm flipH="1">
              <a:off x="8423990" y="4012538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3" name="Google Shape;303;p14"/>
            <p:cNvGrpSpPr/>
            <p:nvPr/>
          </p:nvGrpSpPr>
          <p:grpSpPr>
            <a:xfrm flipH="1">
              <a:off x="7910033" y="4620203"/>
              <a:ext cx="2588927" cy="1971554"/>
              <a:chOff x="-765482" y="4620203"/>
              <a:chExt cx="2588927" cy="1971554"/>
            </a:xfrm>
          </p:grpSpPr>
          <p:sp>
            <p:nvSpPr>
              <p:cNvPr id="304" name="Google Shape;304;p14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14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14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4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14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14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14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14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14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14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14" name="Google Shape;314;p14"/>
          <p:cNvSpPr txBox="1">
            <a:spLocks noGrp="1"/>
          </p:cNvSpPr>
          <p:nvPr>
            <p:ph type="title"/>
          </p:nvPr>
        </p:nvSpPr>
        <p:spPr>
          <a:xfrm>
            <a:off x="1971450" y="3001863"/>
            <a:ext cx="52011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315" name="Google Shape;315;p14"/>
          <p:cNvSpPr txBox="1">
            <a:spLocks noGrp="1"/>
          </p:cNvSpPr>
          <p:nvPr>
            <p:ph type="title" idx="2"/>
          </p:nvPr>
        </p:nvSpPr>
        <p:spPr>
          <a:xfrm>
            <a:off x="1971450" y="1568938"/>
            <a:ext cx="5201100" cy="143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Didact Gothic"/>
              <a:buNone/>
              <a:defRPr sz="24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Didact Gothic"/>
              <a:buNone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10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oogle Shape;532;p23"/>
          <p:cNvGrpSpPr/>
          <p:nvPr/>
        </p:nvGrpSpPr>
        <p:grpSpPr>
          <a:xfrm rot="-182972" flipH="1">
            <a:off x="-359333" y="-1490422"/>
            <a:ext cx="2508195" cy="2312249"/>
            <a:chOff x="7226784" y="-1650130"/>
            <a:chExt cx="2508155" cy="2312211"/>
          </a:xfrm>
        </p:grpSpPr>
        <p:sp>
          <p:nvSpPr>
            <p:cNvPr id="533" name="Google Shape;533;p23"/>
            <p:cNvSpPr/>
            <p:nvPr/>
          </p:nvSpPr>
          <p:spPr>
            <a:xfrm flipH="1">
              <a:off x="7226784" y="-1650124"/>
              <a:ext cx="2508155" cy="231220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3"/>
            <p:cNvSpPr/>
            <p:nvPr/>
          </p:nvSpPr>
          <p:spPr>
            <a:xfrm flipH="1">
              <a:off x="7487478" y="-1650130"/>
              <a:ext cx="2064801" cy="1900654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23"/>
          <p:cNvGrpSpPr/>
          <p:nvPr/>
        </p:nvGrpSpPr>
        <p:grpSpPr>
          <a:xfrm>
            <a:off x="7910033" y="4012538"/>
            <a:ext cx="3057837" cy="2579218"/>
            <a:chOff x="7910033" y="4012538"/>
            <a:chExt cx="3057837" cy="2579218"/>
          </a:xfrm>
        </p:grpSpPr>
        <p:sp>
          <p:nvSpPr>
            <p:cNvPr id="536" name="Google Shape;536;p23"/>
            <p:cNvSpPr/>
            <p:nvPr/>
          </p:nvSpPr>
          <p:spPr>
            <a:xfrm flipH="1">
              <a:off x="8423990" y="4012538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7" name="Google Shape;537;p23"/>
            <p:cNvGrpSpPr/>
            <p:nvPr/>
          </p:nvGrpSpPr>
          <p:grpSpPr>
            <a:xfrm flipH="1">
              <a:off x="7910033" y="4620203"/>
              <a:ext cx="2588927" cy="1971554"/>
              <a:chOff x="-765482" y="4620203"/>
              <a:chExt cx="2588927" cy="1971554"/>
            </a:xfrm>
          </p:grpSpPr>
          <p:sp>
            <p:nvSpPr>
              <p:cNvPr id="538" name="Google Shape;538;p23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3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3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23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23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3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23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23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23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23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48" name="Google Shape;548;p23"/>
          <p:cNvSpPr txBox="1">
            <a:spLocks noGrp="1"/>
          </p:cNvSpPr>
          <p:nvPr>
            <p:ph type="title"/>
          </p:nvPr>
        </p:nvSpPr>
        <p:spPr>
          <a:xfrm>
            <a:off x="720000" y="52247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23"/>
          <p:cNvSpPr txBox="1">
            <a:spLocks noGrp="1"/>
          </p:cNvSpPr>
          <p:nvPr>
            <p:ph type="subTitle" idx="1"/>
          </p:nvPr>
        </p:nvSpPr>
        <p:spPr>
          <a:xfrm>
            <a:off x="720000" y="1627025"/>
            <a:ext cx="3852000" cy="297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550" name="Google Shape;550;p23"/>
          <p:cNvSpPr txBox="1">
            <a:spLocks noGrp="1"/>
          </p:cNvSpPr>
          <p:nvPr>
            <p:ph type="subTitle" idx="2"/>
          </p:nvPr>
        </p:nvSpPr>
        <p:spPr>
          <a:xfrm>
            <a:off x="4572000" y="1627025"/>
            <a:ext cx="3852000" cy="297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R="5080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oogle Shape;552;p24"/>
          <p:cNvGrpSpPr/>
          <p:nvPr/>
        </p:nvGrpSpPr>
        <p:grpSpPr>
          <a:xfrm>
            <a:off x="-763449" y="-1473624"/>
            <a:ext cx="2928008" cy="2507804"/>
            <a:chOff x="-763449" y="-1473624"/>
            <a:chExt cx="2928008" cy="2507804"/>
          </a:xfrm>
        </p:grpSpPr>
        <p:sp>
          <p:nvSpPr>
            <p:cNvPr id="553" name="Google Shape;553;p24"/>
            <p:cNvSpPr/>
            <p:nvPr/>
          </p:nvSpPr>
          <p:spPr>
            <a:xfrm>
              <a:off x="-526723" y="-1446845"/>
              <a:ext cx="2691281" cy="248102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4"/>
            <p:cNvSpPr/>
            <p:nvPr/>
          </p:nvSpPr>
          <p:spPr>
            <a:xfrm>
              <a:off x="-763449" y="-1473624"/>
              <a:ext cx="2215557" cy="2039425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5" name="Google Shape;555;p24"/>
          <p:cNvGrpSpPr/>
          <p:nvPr/>
        </p:nvGrpSpPr>
        <p:grpSpPr>
          <a:xfrm>
            <a:off x="-312155" y="3702097"/>
            <a:ext cx="3016270" cy="2651622"/>
            <a:chOff x="-312155" y="3702097"/>
            <a:chExt cx="3016270" cy="2651622"/>
          </a:xfrm>
        </p:grpSpPr>
        <p:grpSp>
          <p:nvGrpSpPr>
            <p:cNvPr id="556" name="Google Shape;556;p24"/>
            <p:cNvGrpSpPr/>
            <p:nvPr/>
          </p:nvGrpSpPr>
          <p:grpSpPr>
            <a:xfrm>
              <a:off x="605710" y="4755713"/>
              <a:ext cx="2098406" cy="1598005"/>
              <a:chOff x="813085" y="4755713"/>
              <a:chExt cx="2098406" cy="1598005"/>
            </a:xfrm>
          </p:grpSpPr>
          <p:sp>
            <p:nvSpPr>
              <p:cNvPr id="557" name="Google Shape;557;p24"/>
              <p:cNvSpPr/>
              <p:nvPr/>
            </p:nvSpPr>
            <p:spPr>
              <a:xfrm>
                <a:off x="813085" y="4755713"/>
                <a:ext cx="2098406" cy="1598005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24"/>
              <p:cNvSpPr/>
              <p:nvPr/>
            </p:nvSpPr>
            <p:spPr>
              <a:xfrm>
                <a:off x="2478345" y="4907939"/>
                <a:ext cx="3347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24"/>
              <p:cNvSpPr/>
              <p:nvPr/>
            </p:nvSpPr>
            <p:spPr>
              <a:xfrm>
                <a:off x="2131666" y="4891858"/>
                <a:ext cx="32854" cy="44759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24"/>
              <p:cNvSpPr/>
              <p:nvPr/>
            </p:nvSpPr>
            <p:spPr>
              <a:xfrm>
                <a:off x="2255795" y="4954284"/>
                <a:ext cx="41861" cy="57149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24"/>
              <p:cNvSpPr/>
              <p:nvPr/>
            </p:nvSpPr>
            <p:spPr>
              <a:xfrm>
                <a:off x="2611481" y="5016675"/>
                <a:ext cx="41861" cy="56907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24"/>
              <p:cNvSpPr/>
              <p:nvPr/>
            </p:nvSpPr>
            <p:spPr>
              <a:xfrm>
                <a:off x="1934205" y="4864838"/>
                <a:ext cx="42482" cy="56665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24"/>
              <p:cNvSpPr/>
              <p:nvPr/>
            </p:nvSpPr>
            <p:spPr>
              <a:xfrm>
                <a:off x="2004949" y="5062295"/>
                <a:ext cx="42482" cy="56562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64" name="Google Shape;564;p24"/>
            <p:cNvGrpSpPr/>
            <p:nvPr/>
          </p:nvGrpSpPr>
          <p:grpSpPr>
            <a:xfrm rot="-864771">
              <a:off x="-128891" y="3934489"/>
              <a:ext cx="2086861" cy="1736423"/>
              <a:chOff x="-128999" y="3934720"/>
              <a:chExt cx="2086920" cy="1736472"/>
            </a:xfrm>
          </p:grpSpPr>
          <p:sp>
            <p:nvSpPr>
              <p:cNvPr id="565" name="Google Shape;565;p24"/>
              <p:cNvSpPr/>
              <p:nvPr/>
            </p:nvSpPr>
            <p:spPr>
              <a:xfrm>
                <a:off x="-128999" y="3934720"/>
                <a:ext cx="2086920" cy="1736472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4"/>
              <p:cNvSpPr/>
              <p:nvPr/>
            </p:nvSpPr>
            <p:spPr>
              <a:xfrm>
                <a:off x="354813" y="4634060"/>
                <a:ext cx="106127" cy="14361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9" extrusionOk="0">
                    <a:moveTo>
                      <a:pt x="1338" y="1"/>
                    </a:moveTo>
                    <a:cubicBezTo>
                      <a:pt x="1290" y="1"/>
                      <a:pt x="1242" y="7"/>
                      <a:pt x="1194" y="20"/>
                    </a:cubicBezTo>
                    <a:lnTo>
                      <a:pt x="616" y="169"/>
                    </a:lnTo>
                    <a:cubicBezTo>
                      <a:pt x="206" y="299"/>
                      <a:pt x="1" y="858"/>
                      <a:pt x="243" y="1306"/>
                    </a:cubicBezTo>
                    <a:lnTo>
                      <a:pt x="1846" y="4474"/>
                    </a:lnTo>
                    <a:cubicBezTo>
                      <a:pt x="1935" y="4682"/>
                      <a:pt x="2154" y="4819"/>
                      <a:pt x="2381" y="4819"/>
                    </a:cubicBezTo>
                    <a:cubicBezTo>
                      <a:pt x="2439" y="4819"/>
                      <a:pt x="2497" y="4810"/>
                      <a:pt x="2554" y="4791"/>
                    </a:cubicBezTo>
                    <a:lnTo>
                      <a:pt x="3020" y="4605"/>
                    </a:lnTo>
                    <a:cubicBezTo>
                      <a:pt x="3393" y="4456"/>
                      <a:pt x="3561" y="3915"/>
                      <a:pt x="3356" y="3505"/>
                    </a:cubicBezTo>
                    <a:lnTo>
                      <a:pt x="1846" y="374"/>
                    </a:lnTo>
                    <a:cubicBezTo>
                      <a:pt x="1769" y="143"/>
                      <a:pt x="1564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4"/>
              <p:cNvSpPr/>
              <p:nvPr/>
            </p:nvSpPr>
            <p:spPr>
              <a:xfrm>
                <a:off x="1635154" y="4769273"/>
                <a:ext cx="106127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21" extrusionOk="0">
                    <a:moveTo>
                      <a:pt x="1294" y="0"/>
                    </a:moveTo>
                    <a:cubicBezTo>
                      <a:pt x="1254" y="0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206" y="291"/>
                      <a:pt x="1" y="869"/>
                      <a:pt x="224" y="1316"/>
                    </a:cubicBezTo>
                    <a:lnTo>
                      <a:pt x="1846" y="4466"/>
                    </a:lnTo>
                    <a:cubicBezTo>
                      <a:pt x="1932" y="4682"/>
                      <a:pt x="2130" y="4821"/>
                      <a:pt x="2344" y="4821"/>
                    </a:cubicBezTo>
                    <a:cubicBezTo>
                      <a:pt x="2408" y="4821"/>
                      <a:pt x="2472" y="4809"/>
                      <a:pt x="2536" y="4783"/>
                    </a:cubicBezTo>
                    <a:lnTo>
                      <a:pt x="3020" y="4615"/>
                    </a:lnTo>
                    <a:cubicBezTo>
                      <a:pt x="3393" y="4466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4" y="0"/>
                      <a:pt x="12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4"/>
              <p:cNvSpPr/>
              <p:nvPr/>
            </p:nvSpPr>
            <p:spPr>
              <a:xfrm>
                <a:off x="532555" y="4099377"/>
                <a:ext cx="106127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4" extrusionOk="0">
                    <a:moveTo>
                      <a:pt x="1306" y="0"/>
                    </a:moveTo>
                    <a:cubicBezTo>
                      <a:pt x="1268" y="0"/>
                      <a:pt x="1231" y="4"/>
                      <a:pt x="1194" y="12"/>
                    </a:cubicBezTo>
                    <a:lnTo>
                      <a:pt x="597" y="180"/>
                    </a:lnTo>
                    <a:cubicBezTo>
                      <a:pt x="206" y="292"/>
                      <a:pt x="1" y="869"/>
                      <a:pt x="225" y="1298"/>
                    </a:cubicBezTo>
                    <a:lnTo>
                      <a:pt x="1846" y="4467"/>
                    </a:lnTo>
                    <a:cubicBezTo>
                      <a:pt x="1934" y="4686"/>
                      <a:pt x="2136" y="4813"/>
                      <a:pt x="2354" y="4813"/>
                    </a:cubicBezTo>
                    <a:cubicBezTo>
                      <a:pt x="2414" y="4813"/>
                      <a:pt x="2475" y="4804"/>
                      <a:pt x="2536" y="4783"/>
                    </a:cubicBezTo>
                    <a:lnTo>
                      <a:pt x="3020" y="4597"/>
                    </a:lnTo>
                    <a:cubicBezTo>
                      <a:pt x="3393" y="4467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5" y="0"/>
                      <a:pt x="1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24"/>
              <p:cNvSpPr/>
              <p:nvPr/>
            </p:nvSpPr>
            <p:spPr>
              <a:xfrm>
                <a:off x="814754" y="4765697"/>
                <a:ext cx="106663" cy="143708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4822" extrusionOk="0">
                    <a:moveTo>
                      <a:pt x="1337" y="1"/>
                    </a:moveTo>
                    <a:cubicBezTo>
                      <a:pt x="1290" y="1"/>
                      <a:pt x="1241" y="7"/>
                      <a:pt x="1193" y="20"/>
                    </a:cubicBezTo>
                    <a:lnTo>
                      <a:pt x="615" y="188"/>
                    </a:lnTo>
                    <a:cubicBezTo>
                      <a:pt x="205" y="300"/>
                      <a:pt x="0" y="877"/>
                      <a:pt x="242" y="1306"/>
                    </a:cubicBezTo>
                    <a:lnTo>
                      <a:pt x="1845" y="4475"/>
                    </a:lnTo>
                    <a:cubicBezTo>
                      <a:pt x="1933" y="4694"/>
                      <a:pt x="2147" y="4821"/>
                      <a:pt x="2369" y="4821"/>
                    </a:cubicBezTo>
                    <a:cubicBezTo>
                      <a:pt x="2431" y="4821"/>
                      <a:pt x="2493" y="4812"/>
                      <a:pt x="2554" y="4791"/>
                    </a:cubicBezTo>
                    <a:lnTo>
                      <a:pt x="3038" y="4605"/>
                    </a:lnTo>
                    <a:cubicBezTo>
                      <a:pt x="3411" y="4475"/>
                      <a:pt x="3579" y="3934"/>
                      <a:pt x="3374" y="3524"/>
                    </a:cubicBezTo>
                    <a:lnTo>
                      <a:pt x="1864" y="374"/>
                    </a:lnTo>
                    <a:cubicBezTo>
                      <a:pt x="1771" y="143"/>
                      <a:pt x="1564" y="1"/>
                      <a:pt x="13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4"/>
              <p:cNvSpPr/>
              <p:nvPr/>
            </p:nvSpPr>
            <p:spPr>
              <a:xfrm>
                <a:off x="806975" y="4199692"/>
                <a:ext cx="105560" cy="143350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0" extrusionOk="0">
                    <a:moveTo>
                      <a:pt x="1311" y="0"/>
                    </a:moveTo>
                    <a:cubicBezTo>
                      <a:pt x="1266" y="0"/>
                      <a:pt x="1220" y="7"/>
                      <a:pt x="1174" y="20"/>
                    </a:cubicBezTo>
                    <a:lnTo>
                      <a:pt x="597" y="187"/>
                    </a:lnTo>
                    <a:cubicBezTo>
                      <a:pt x="187" y="299"/>
                      <a:pt x="0" y="877"/>
                      <a:pt x="205" y="1306"/>
                    </a:cubicBezTo>
                    <a:lnTo>
                      <a:pt x="1808" y="4456"/>
                    </a:lnTo>
                    <a:cubicBezTo>
                      <a:pt x="1894" y="4672"/>
                      <a:pt x="2103" y="4810"/>
                      <a:pt x="2323" y="4810"/>
                    </a:cubicBezTo>
                    <a:cubicBezTo>
                      <a:pt x="2387" y="4810"/>
                      <a:pt x="2453" y="4798"/>
                      <a:pt x="2516" y="4772"/>
                    </a:cubicBezTo>
                    <a:lnTo>
                      <a:pt x="2982" y="4605"/>
                    </a:lnTo>
                    <a:cubicBezTo>
                      <a:pt x="3355" y="4456"/>
                      <a:pt x="3541" y="3915"/>
                      <a:pt x="3336" y="3505"/>
                    </a:cubicBezTo>
                    <a:lnTo>
                      <a:pt x="1827" y="355"/>
                    </a:lnTo>
                    <a:cubicBezTo>
                      <a:pt x="1734" y="140"/>
                      <a:pt x="1528" y="0"/>
                      <a:pt x="13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4"/>
              <p:cNvSpPr/>
              <p:nvPr/>
            </p:nvSpPr>
            <p:spPr>
              <a:xfrm>
                <a:off x="1314093" y="4644283"/>
                <a:ext cx="105590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43" h="4821" extrusionOk="0">
                    <a:moveTo>
                      <a:pt x="1293" y="1"/>
                    </a:moveTo>
                    <a:cubicBezTo>
                      <a:pt x="1254" y="1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187" y="292"/>
                      <a:pt x="1" y="870"/>
                      <a:pt x="224" y="1317"/>
                    </a:cubicBezTo>
                    <a:lnTo>
                      <a:pt x="1846" y="4467"/>
                    </a:lnTo>
                    <a:cubicBezTo>
                      <a:pt x="1918" y="4683"/>
                      <a:pt x="2124" y="4821"/>
                      <a:pt x="2342" y="4821"/>
                    </a:cubicBezTo>
                    <a:cubicBezTo>
                      <a:pt x="2407" y="4821"/>
                      <a:pt x="2472" y="4809"/>
                      <a:pt x="2536" y="4784"/>
                    </a:cubicBezTo>
                    <a:lnTo>
                      <a:pt x="3002" y="4616"/>
                    </a:lnTo>
                    <a:cubicBezTo>
                      <a:pt x="3374" y="4467"/>
                      <a:pt x="3542" y="3926"/>
                      <a:pt x="3337" y="3516"/>
                    </a:cubicBezTo>
                    <a:lnTo>
                      <a:pt x="1827" y="366"/>
                    </a:lnTo>
                    <a:cubicBezTo>
                      <a:pt x="1747" y="142"/>
                      <a:pt x="1530" y="1"/>
                      <a:pt x="12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4"/>
              <p:cNvSpPr/>
              <p:nvPr/>
            </p:nvSpPr>
            <p:spPr>
              <a:xfrm>
                <a:off x="1084704" y="4599728"/>
                <a:ext cx="71109" cy="9539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1" extrusionOk="0">
                    <a:moveTo>
                      <a:pt x="893" y="0"/>
                    </a:moveTo>
                    <a:cubicBezTo>
                      <a:pt x="856" y="0"/>
                      <a:pt x="819" y="5"/>
                      <a:pt x="783" y="16"/>
                    </a:cubicBezTo>
                    <a:lnTo>
                      <a:pt x="410" y="128"/>
                    </a:lnTo>
                    <a:cubicBezTo>
                      <a:pt x="112" y="258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1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4"/>
                    </a:lnTo>
                    <a:cubicBezTo>
                      <a:pt x="2274" y="2924"/>
                      <a:pt x="2386" y="2588"/>
                      <a:pt x="2255" y="2327"/>
                    </a:cubicBezTo>
                    <a:lnTo>
                      <a:pt x="1249" y="240"/>
                    </a:lnTo>
                    <a:cubicBezTo>
                      <a:pt x="1189" y="90"/>
                      <a:pt x="1044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4"/>
              <p:cNvSpPr/>
              <p:nvPr/>
            </p:nvSpPr>
            <p:spPr>
              <a:xfrm>
                <a:off x="1480748" y="4989095"/>
                <a:ext cx="71109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2" extrusionOk="0">
                    <a:moveTo>
                      <a:pt x="911" y="0"/>
                    </a:moveTo>
                    <a:cubicBezTo>
                      <a:pt x="875" y="0"/>
                      <a:pt x="839" y="6"/>
                      <a:pt x="802" y="17"/>
                    </a:cubicBezTo>
                    <a:lnTo>
                      <a:pt x="410" y="110"/>
                    </a:lnTo>
                    <a:cubicBezTo>
                      <a:pt x="112" y="240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2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5"/>
                    </a:lnTo>
                    <a:cubicBezTo>
                      <a:pt x="2274" y="2924"/>
                      <a:pt x="2386" y="2589"/>
                      <a:pt x="2256" y="2328"/>
                    </a:cubicBezTo>
                    <a:lnTo>
                      <a:pt x="1249" y="222"/>
                    </a:lnTo>
                    <a:cubicBezTo>
                      <a:pt x="1189" y="87"/>
                      <a:pt x="1057" y="0"/>
                      <a:pt x="9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4"/>
              <p:cNvSpPr/>
              <p:nvPr/>
            </p:nvSpPr>
            <p:spPr>
              <a:xfrm>
                <a:off x="1076359" y="4906334"/>
                <a:ext cx="70572" cy="95696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11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6"/>
                    </a:cubicBezTo>
                    <a:lnTo>
                      <a:pt x="392" y="128"/>
                    </a:lnTo>
                    <a:cubicBezTo>
                      <a:pt x="113" y="240"/>
                      <a:pt x="1" y="594"/>
                      <a:pt x="150" y="874"/>
                    </a:cubicBezTo>
                    <a:lnTo>
                      <a:pt x="1231" y="2980"/>
                    </a:lnTo>
                    <a:cubicBezTo>
                      <a:pt x="1274" y="3123"/>
                      <a:pt x="1404" y="3211"/>
                      <a:pt x="1554" y="3211"/>
                    </a:cubicBezTo>
                    <a:cubicBezTo>
                      <a:pt x="1601" y="3211"/>
                      <a:pt x="1649" y="3202"/>
                      <a:pt x="1697" y="3185"/>
                    </a:cubicBezTo>
                    <a:lnTo>
                      <a:pt x="2014" y="3073"/>
                    </a:lnTo>
                    <a:cubicBezTo>
                      <a:pt x="2275" y="2924"/>
                      <a:pt x="2368" y="2607"/>
                      <a:pt x="2237" y="2346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24"/>
              <p:cNvSpPr/>
              <p:nvPr/>
            </p:nvSpPr>
            <p:spPr>
              <a:xfrm>
                <a:off x="631439" y="4970767"/>
                <a:ext cx="70572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02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7"/>
                    </a:cubicBezTo>
                    <a:lnTo>
                      <a:pt x="392" y="128"/>
                    </a:lnTo>
                    <a:cubicBezTo>
                      <a:pt x="112" y="259"/>
                      <a:pt x="0" y="594"/>
                      <a:pt x="150" y="874"/>
                    </a:cubicBezTo>
                    <a:lnTo>
                      <a:pt x="1212" y="2980"/>
                    </a:lnTo>
                    <a:cubicBezTo>
                      <a:pt x="1272" y="3115"/>
                      <a:pt x="1416" y="3201"/>
                      <a:pt x="1567" y="3201"/>
                    </a:cubicBezTo>
                    <a:cubicBezTo>
                      <a:pt x="1604" y="3201"/>
                      <a:pt x="1641" y="3196"/>
                      <a:pt x="1678" y="3185"/>
                    </a:cubicBezTo>
                    <a:lnTo>
                      <a:pt x="2013" y="3055"/>
                    </a:lnTo>
                    <a:cubicBezTo>
                      <a:pt x="2274" y="2924"/>
                      <a:pt x="2368" y="2589"/>
                      <a:pt x="2237" y="2328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24"/>
              <p:cNvSpPr/>
              <p:nvPr/>
            </p:nvSpPr>
            <p:spPr>
              <a:xfrm>
                <a:off x="363694" y="4347780"/>
                <a:ext cx="71139" cy="95457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3203" extrusionOk="0">
                    <a:moveTo>
                      <a:pt x="866" y="0"/>
                    </a:moveTo>
                    <a:cubicBezTo>
                      <a:pt x="839" y="0"/>
                      <a:pt x="811" y="3"/>
                      <a:pt x="784" y="8"/>
                    </a:cubicBezTo>
                    <a:lnTo>
                      <a:pt x="392" y="139"/>
                    </a:lnTo>
                    <a:cubicBezTo>
                      <a:pt x="113" y="251"/>
                      <a:pt x="1" y="605"/>
                      <a:pt x="150" y="884"/>
                    </a:cubicBezTo>
                    <a:lnTo>
                      <a:pt x="1231" y="2972"/>
                    </a:lnTo>
                    <a:cubicBezTo>
                      <a:pt x="1274" y="3115"/>
                      <a:pt x="1404" y="3203"/>
                      <a:pt x="1555" y="3203"/>
                    </a:cubicBezTo>
                    <a:cubicBezTo>
                      <a:pt x="1601" y="3203"/>
                      <a:pt x="1649" y="3194"/>
                      <a:pt x="1697" y="3177"/>
                    </a:cubicBezTo>
                    <a:lnTo>
                      <a:pt x="2014" y="3065"/>
                    </a:lnTo>
                    <a:cubicBezTo>
                      <a:pt x="2275" y="2935"/>
                      <a:pt x="2387" y="2599"/>
                      <a:pt x="2237" y="2338"/>
                    </a:cubicBezTo>
                    <a:lnTo>
                      <a:pt x="1231" y="232"/>
                    </a:lnTo>
                    <a:cubicBezTo>
                      <a:pt x="1167" y="89"/>
                      <a:pt x="1023" y="0"/>
                      <a:pt x="8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4"/>
              <p:cNvSpPr/>
              <p:nvPr/>
            </p:nvSpPr>
            <p:spPr>
              <a:xfrm>
                <a:off x="635880" y="4518308"/>
                <a:ext cx="70036" cy="95726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3212" extrusionOk="0">
                    <a:moveTo>
                      <a:pt x="865" y="0"/>
                    </a:moveTo>
                    <a:cubicBezTo>
                      <a:pt x="838" y="0"/>
                      <a:pt x="811" y="3"/>
                      <a:pt x="783" y="8"/>
                    </a:cubicBezTo>
                    <a:lnTo>
                      <a:pt x="392" y="120"/>
                    </a:lnTo>
                    <a:cubicBezTo>
                      <a:pt x="112" y="251"/>
                      <a:pt x="1" y="586"/>
                      <a:pt x="150" y="866"/>
                    </a:cubicBezTo>
                    <a:lnTo>
                      <a:pt x="1193" y="2972"/>
                    </a:lnTo>
                    <a:cubicBezTo>
                      <a:pt x="1253" y="3122"/>
                      <a:pt x="1398" y="3212"/>
                      <a:pt x="1550" y="3212"/>
                    </a:cubicBezTo>
                    <a:cubicBezTo>
                      <a:pt x="1586" y="3212"/>
                      <a:pt x="1623" y="3206"/>
                      <a:pt x="1659" y="3195"/>
                    </a:cubicBezTo>
                    <a:lnTo>
                      <a:pt x="1995" y="3065"/>
                    </a:lnTo>
                    <a:cubicBezTo>
                      <a:pt x="2256" y="2935"/>
                      <a:pt x="2349" y="2599"/>
                      <a:pt x="2219" y="2338"/>
                    </a:cubicBezTo>
                    <a:lnTo>
                      <a:pt x="1212" y="251"/>
                    </a:lnTo>
                    <a:cubicBezTo>
                      <a:pt x="1164" y="91"/>
                      <a:pt x="1021" y="0"/>
                      <a:pt x="8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24"/>
              <p:cNvSpPr/>
              <p:nvPr/>
            </p:nvSpPr>
            <p:spPr>
              <a:xfrm>
                <a:off x="212626" y="4944779"/>
                <a:ext cx="105560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4" extrusionOk="0">
                    <a:moveTo>
                      <a:pt x="1292" y="1"/>
                    </a:moveTo>
                    <a:cubicBezTo>
                      <a:pt x="1253" y="1"/>
                      <a:pt x="1214" y="5"/>
                      <a:pt x="1175" y="13"/>
                    </a:cubicBezTo>
                    <a:lnTo>
                      <a:pt x="597" y="180"/>
                    </a:lnTo>
                    <a:cubicBezTo>
                      <a:pt x="187" y="292"/>
                      <a:pt x="0" y="870"/>
                      <a:pt x="224" y="1299"/>
                    </a:cubicBezTo>
                    <a:lnTo>
                      <a:pt x="1845" y="4467"/>
                    </a:lnTo>
                    <a:cubicBezTo>
                      <a:pt x="1933" y="4686"/>
                      <a:pt x="2135" y="4814"/>
                      <a:pt x="2353" y="4814"/>
                    </a:cubicBezTo>
                    <a:cubicBezTo>
                      <a:pt x="2413" y="4814"/>
                      <a:pt x="2475" y="4804"/>
                      <a:pt x="2535" y="4784"/>
                    </a:cubicBezTo>
                    <a:lnTo>
                      <a:pt x="3001" y="4598"/>
                    </a:lnTo>
                    <a:cubicBezTo>
                      <a:pt x="3374" y="4467"/>
                      <a:pt x="3542" y="3927"/>
                      <a:pt x="3337" y="3517"/>
                    </a:cubicBezTo>
                    <a:lnTo>
                      <a:pt x="1827" y="367"/>
                    </a:lnTo>
                    <a:cubicBezTo>
                      <a:pt x="1747" y="142"/>
                      <a:pt x="1529" y="1"/>
                      <a:pt x="12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0" name="Google Shape;580;p25"/>
          <p:cNvGrpSpPr/>
          <p:nvPr/>
        </p:nvGrpSpPr>
        <p:grpSpPr>
          <a:xfrm flipH="1">
            <a:off x="-927460" y="4233763"/>
            <a:ext cx="2745523" cy="2572125"/>
            <a:chOff x="7241447" y="4233763"/>
            <a:chExt cx="2745523" cy="2572125"/>
          </a:xfrm>
        </p:grpSpPr>
        <p:sp>
          <p:nvSpPr>
            <p:cNvPr id="581" name="Google Shape;581;p25"/>
            <p:cNvSpPr/>
            <p:nvPr/>
          </p:nvSpPr>
          <p:spPr>
            <a:xfrm rot="10424114">
              <a:off x="7360116" y="4363710"/>
              <a:ext cx="2508184" cy="2312232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5"/>
            <p:cNvSpPr/>
            <p:nvPr/>
          </p:nvSpPr>
          <p:spPr>
            <a:xfrm rot="10424114">
              <a:off x="7814649" y="4659022"/>
              <a:ext cx="2064825" cy="1900676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3" name="Google Shape;583;p25"/>
          <p:cNvGrpSpPr/>
          <p:nvPr/>
        </p:nvGrpSpPr>
        <p:grpSpPr>
          <a:xfrm>
            <a:off x="7216927" y="-2185263"/>
            <a:ext cx="3798743" cy="3692153"/>
            <a:chOff x="6902090" y="-2185263"/>
            <a:chExt cx="3798743" cy="3692153"/>
          </a:xfrm>
        </p:grpSpPr>
        <p:sp>
          <p:nvSpPr>
            <p:cNvPr id="584" name="Google Shape;584;p25"/>
            <p:cNvSpPr/>
            <p:nvPr/>
          </p:nvSpPr>
          <p:spPr>
            <a:xfrm rot="-7845770" flipH="1">
              <a:off x="7235267" y="-1576819"/>
              <a:ext cx="2543914" cy="2045463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5" name="Google Shape;585;p25"/>
            <p:cNvGrpSpPr/>
            <p:nvPr/>
          </p:nvGrpSpPr>
          <p:grpSpPr>
            <a:xfrm rot="-7845996" flipH="1">
              <a:off x="7814416" y="-1103058"/>
              <a:ext cx="2589010" cy="1971616"/>
              <a:chOff x="-765482" y="4620203"/>
              <a:chExt cx="2588927" cy="1971554"/>
            </a:xfrm>
          </p:grpSpPr>
          <p:sp>
            <p:nvSpPr>
              <p:cNvPr id="586" name="Google Shape;586;p25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5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5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25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25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25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25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25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25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25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"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7" name="Google Shape;597;p26"/>
          <p:cNvGrpSpPr/>
          <p:nvPr/>
        </p:nvGrpSpPr>
        <p:grpSpPr>
          <a:xfrm>
            <a:off x="7355747" y="4233763"/>
            <a:ext cx="2745523" cy="2572125"/>
            <a:chOff x="7241447" y="4233763"/>
            <a:chExt cx="2745523" cy="2572125"/>
          </a:xfrm>
        </p:grpSpPr>
        <p:sp>
          <p:nvSpPr>
            <p:cNvPr id="598" name="Google Shape;598;p26"/>
            <p:cNvSpPr/>
            <p:nvPr/>
          </p:nvSpPr>
          <p:spPr>
            <a:xfrm rot="10424114">
              <a:off x="7360116" y="4363710"/>
              <a:ext cx="2508184" cy="2312232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6"/>
            <p:cNvSpPr/>
            <p:nvPr/>
          </p:nvSpPr>
          <p:spPr>
            <a:xfrm rot="10424114">
              <a:off x="7814649" y="4659022"/>
              <a:ext cx="2064825" cy="1900676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" name="Google Shape;600;p26"/>
          <p:cNvGrpSpPr/>
          <p:nvPr/>
        </p:nvGrpSpPr>
        <p:grpSpPr>
          <a:xfrm flipH="1">
            <a:off x="-1841860" y="-2185263"/>
            <a:ext cx="3798743" cy="3692153"/>
            <a:chOff x="6902090" y="-2185263"/>
            <a:chExt cx="3798743" cy="3692153"/>
          </a:xfrm>
        </p:grpSpPr>
        <p:sp>
          <p:nvSpPr>
            <p:cNvPr id="601" name="Google Shape;601;p26"/>
            <p:cNvSpPr/>
            <p:nvPr/>
          </p:nvSpPr>
          <p:spPr>
            <a:xfrm rot="-7845770" flipH="1">
              <a:off x="7235267" y="-1576819"/>
              <a:ext cx="2543914" cy="2045463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2" name="Google Shape;602;p26"/>
            <p:cNvGrpSpPr/>
            <p:nvPr/>
          </p:nvGrpSpPr>
          <p:grpSpPr>
            <a:xfrm rot="-7845996" flipH="1">
              <a:off x="7814416" y="-1103058"/>
              <a:ext cx="2589010" cy="1971616"/>
              <a:chOff x="-765482" y="4620203"/>
              <a:chExt cx="2588927" cy="1971554"/>
            </a:xfrm>
          </p:grpSpPr>
          <p:sp>
            <p:nvSpPr>
              <p:cNvPr id="603" name="Google Shape;603;p26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26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26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26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26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26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6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26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6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6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2247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cifico"/>
              <a:buNone/>
              <a:defRPr sz="36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30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302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6" r:id="rId4"/>
    <p:sldLayoutId id="2147483658" r:id="rId5"/>
    <p:sldLayoutId id="2147483659" r:id="rId6"/>
    <p:sldLayoutId id="2147483660" r:id="rId7"/>
    <p:sldLayoutId id="2147483669" r:id="rId8"/>
    <p:sldLayoutId id="2147483670" r:id="rId9"/>
    <p:sldLayoutId id="2147483671" r:id="rId10"/>
    <p:sldLayoutId id="2147483672" r:id="rId11"/>
  </p:sldLayoutIdLst>
  <p:transition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d_1_nsk@mail.r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hyperlink" Target="https://zhemchuzhina-nsk.ru/" TargetMode="External"/><Relationship Id="rId4" Type="http://schemas.openxmlformats.org/officeDocument/2006/relationships/hyperlink" Target="mailto:dd-1-jemchuzhina@yandex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9"/>
          <p:cNvSpPr txBox="1">
            <a:spLocks noGrp="1"/>
          </p:cNvSpPr>
          <p:nvPr>
            <p:ph type="ctrTitle"/>
          </p:nvPr>
        </p:nvSpPr>
        <p:spPr>
          <a:xfrm>
            <a:off x="695036" y="2704282"/>
            <a:ext cx="4083121" cy="89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/>
              <a:t>Оказание помощи семьям </a:t>
            </a:r>
            <a:br>
              <a:rPr lang="ru-RU" sz="2500" dirty="0"/>
            </a:br>
            <a:r>
              <a:rPr lang="ru-RU" sz="2500" dirty="0"/>
              <a:t>с детьми, находящимися </a:t>
            </a:r>
            <a:br>
              <a:rPr lang="ru-RU" sz="2500" dirty="0"/>
            </a:br>
            <a:r>
              <a:rPr lang="ru-RU" sz="2500" dirty="0"/>
              <a:t>в ситуации риска, посредством выявления семейного неблагополучия </a:t>
            </a:r>
            <a:br>
              <a:rPr lang="ru-RU" sz="2500" dirty="0"/>
            </a:br>
            <a:r>
              <a:rPr lang="ru-RU" sz="2500" dirty="0"/>
              <a:t>на раннем этапе</a:t>
            </a:r>
            <a:endParaRPr sz="2500" dirty="0"/>
          </a:p>
        </p:txBody>
      </p:sp>
      <p:sp>
        <p:nvSpPr>
          <p:cNvPr id="622" name="Google Shape;622;p29"/>
          <p:cNvSpPr txBox="1">
            <a:spLocks noGrp="1"/>
          </p:cNvSpPr>
          <p:nvPr>
            <p:ph type="subTitle" idx="1"/>
          </p:nvPr>
        </p:nvSpPr>
        <p:spPr>
          <a:xfrm>
            <a:off x="2385053" y="267547"/>
            <a:ext cx="5466942" cy="71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Муниципальное казенное учреждение города Новосибирска «Центр помощи детям, оставшимся без попечения родителей, «Жемчужина»</a:t>
            </a:r>
            <a:endParaRPr sz="1800" dirty="0"/>
          </a:p>
        </p:txBody>
      </p:sp>
      <p:sp>
        <p:nvSpPr>
          <p:cNvPr id="623" name="Google Shape;623;p29"/>
          <p:cNvSpPr txBox="1">
            <a:spLocks noGrp="1"/>
          </p:cNvSpPr>
          <p:nvPr>
            <p:ph type="ctrTitle" idx="2"/>
          </p:nvPr>
        </p:nvSpPr>
        <p:spPr>
          <a:xfrm>
            <a:off x="639078" y="1289665"/>
            <a:ext cx="4063789" cy="71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/>
              <a:t>	</a:t>
            </a:r>
            <a:r>
              <a:rPr lang="ru-RU" sz="3200" dirty="0"/>
              <a:t>Практика </a:t>
            </a:r>
            <a:endParaRPr sz="3200" dirty="0"/>
          </a:p>
        </p:txBody>
      </p:sp>
      <p:grpSp>
        <p:nvGrpSpPr>
          <p:cNvPr id="624" name="Google Shape;624;p29"/>
          <p:cNvGrpSpPr/>
          <p:nvPr/>
        </p:nvGrpSpPr>
        <p:grpSpPr>
          <a:xfrm>
            <a:off x="5036155" y="1166187"/>
            <a:ext cx="4425557" cy="4274112"/>
            <a:chOff x="5036155" y="1089987"/>
            <a:chExt cx="4425557" cy="4274112"/>
          </a:xfrm>
        </p:grpSpPr>
        <p:sp>
          <p:nvSpPr>
            <p:cNvPr id="625" name="Google Shape;625;p29"/>
            <p:cNvSpPr/>
            <p:nvPr/>
          </p:nvSpPr>
          <p:spPr>
            <a:xfrm>
              <a:off x="5036155" y="1089987"/>
              <a:ext cx="4425557" cy="4250102"/>
            </a:xfrm>
            <a:custGeom>
              <a:avLst/>
              <a:gdLst/>
              <a:ahLst/>
              <a:cxnLst/>
              <a:rect l="l" t="t" r="r" b="b"/>
              <a:pathLst>
                <a:path w="120366" h="115594" extrusionOk="0">
                  <a:moveTo>
                    <a:pt x="67461" y="1"/>
                  </a:moveTo>
                  <a:cubicBezTo>
                    <a:pt x="64374" y="1"/>
                    <a:pt x="61260" y="1231"/>
                    <a:pt x="58934" y="3821"/>
                  </a:cubicBezTo>
                  <a:cubicBezTo>
                    <a:pt x="56693" y="6315"/>
                    <a:pt x="53566" y="7625"/>
                    <a:pt x="50396" y="7625"/>
                  </a:cubicBezTo>
                  <a:cubicBezTo>
                    <a:pt x="48426" y="7625"/>
                    <a:pt x="46439" y="7119"/>
                    <a:pt x="44639" y="6076"/>
                  </a:cubicBezTo>
                  <a:cubicBezTo>
                    <a:pt x="42787" y="5000"/>
                    <a:pt x="40811" y="4505"/>
                    <a:pt x="38881" y="4505"/>
                  </a:cubicBezTo>
                  <a:cubicBezTo>
                    <a:pt x="33291" y="4505"/>
                    <a:pt x="28092" y="8652"/>
                    <a:pt x="27454" y="14817"/>
                  </a:cubicBezTo>
                  <a:cubicBezTo>
                    <a:pt x="26895" y="20223"/>
                    <a:pt x="22627" y="24509"/>
                    <a:pt x="17222" y="25050"/>
                  </a:cubicBezTo>
                  <a:cubicBezTo>
                    <a:pt x="8928" y="25907"/>
                    <a:pt x="4268" y="35021"/>
                    <a:pt x="8462" y="42234"/>
                  </a:cubicBezTo>
                  <a:cubicBezTo>
                    <a:pt x="11202" y="46950"/>
                    <a:pt x="10251" y="52914"/>
                    <a:pt x="6207" y="56548"/>
                  </a:cubicBezTo>
                  <a:cubicBezTo>
                    <a:pt x="0" y="62121"/>
                    <a:pt x="1622" y="72223"/>
                    <a:pt x="9245" y="75597"/>
                  </a:cubicBezTo>
                  <a:cubicBezTo>
                    <a:pt x="14202" y="77815"/>
                    <a:pt x="16961" y="83201"/>
                    <a:pt x="15824" y="88513"/>
                  </a:cubicBezTo>
                  <a:cubicBezTo>
                    <a:pt x="14266" y="95835"/>
                    <a:pt x="19952" y="102434"/>
                    <a:pt x="27034" y="102434"/>
                  </a:cubicBezTo>
                  <a:cubicBezTo>
                    <a:pt x="27830" y="102434"/>
                    <a:pt x="28644" y="102350"/>
                    <a:pt x="29467" y="102175"/>
                  </a:cubicBezTo>
                  <a:cubicBezTo>
                    <a:pt x="30272" y="102003"/>
                    <a:pt x="31078" y="101919"/>
                    <a:pt x="31875" y="101919"/>
                  </a:cubicBezTo>
                  <a:cubicBezTo>
                    <a:pt x="36338" y="101919"/>
                    <a:pt x="40499" y="104532"/>
                    <a:pt x="42365" y="108754"/>
                  </a:cubicBezTo>
                  <a:cubicBezTo>
                    <a:pt x="44341" y="113196"/>
                    <a:pt x="48596" y="115594"/>
                    <a:pt x="52905" y="115594"/>
                  </a:cubicBezTo>
                  <a:cubicBezTo>
                    <a:pt x="55992" y="115594"/>
                    <a:pt x="59106" y="114364"/>
                    <a:pt x="61432" y="111774"/>
                  </a:cubicBezTo>
                  <a:cubicBezTo>
                    <a:pt x="63673" y="109279"/>
                    <a:pt x="66800" y="107969"/>
                    <a:pt x="69970" y="107969"/>
                  </a:cubicBezTo>
                  <a:cubicBezTo>
                    <a:pt x="71940" y="107969"/>
                    <a:pt x="73927" y="108475"/>
                    <a:pt x="75727" y="109518"/>
                  </a:cubicBezTo>
                  <a:cubicBezTo>
                    <a:pt x="77578" y="110595"/>
                    <a:pt x="79556" y="111089"/>
                    <a:pt x="81488" y="111089"/>
                  </a:cubicBezTo>
                  <a:cubicBezTo>
                    <a:pt x="87082" y="111089"/>
                    <a:pt x="92288" y="106942"/>
                    <a:pt x="92912" y="100777"/>
                  </a:cubicBezTo>
                  <a:cubicBezTo>
                    <a:pt x="93471" y="95372"/>
                    <a:pt x="97758" y="91085"/>
                    <a:pt x="103163" y="90545"/>
                  </a:cubicBezTo>
                  <a:cubicBezTo>
                    <a:pt x="111438" y="89687"/>
                    <a:pt x="116098" y="80573"/>
                    <a:pt x="111904" y="73360"/>
                  </a:cubicBezTo>
                  <a:cubicBezTo>
                    <a:pt x="109183" y="68645"/>
                    <a:pt x="110133" y="62680"/>
                    <a:pt x="114178" y="59046"/>
                  </a:cubicBezTo>
                  <a:cubicBezTo>
                    <a:pt x="120366" y="53492"/>
                    <a:pt x="118763" y="43371"/>
                    <a:pt x="111140" y="39998"/>
                  </a:cubicBezTo>
                  <a:cubicBezTo>
                    <a:pt x="106163" y="37780"/>
                    <a:pt x="103424" y="32393"/>
                    <a:pt x="104560" y="27081"/>
                  </a:cubicBezTo>
                  <a:cubicBezTo>
                    <a:pt x="106119" y="19760"/>
                    <a:pt x="100432" y="13161"/>
                    <a:pt x="93337" y="13161"/>
                  </a:cubicBezTo>
                  <a:cubicBezTo>
                    <a:pt x="92539" y="13161"/>
                    <a:pt x="91724" y="13244"/>
                    <a:pt x="90899" y="13420"/>
                  </a:cubicBezTo>
                  <a:cubicBezTo>
                    <a:pt x="90094" y="13592"/>
                    <a:pt x="89288" y="13675"/>
                    <a:pt x="88491" y="13675"/>
                  </a:cubicBezTo>
                  <a:cubicBezTo>
                    <a:pt x="84028" y="13675"/>
                    <a:pt x="79867" y="11063"/>
                    <a:pt x="78001" y="6840"/>
                  </a:cubicBezTo>
                  <a:cubicBezTo>
                    <a:pt x="76025" y="2398"/>
                    <a:pt x="71770" y="1"/>
                    <a:pt x="67461" y="1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9"/>
            <p:cNvSpPr/>
            <p:nvPr/>
          </p:nvSpPr>
          <p:spPr>
            <a:xfrm>
              <a:off x="5286284" y="1531969"/>
              <a:ext cx="3926659" cy="3770875"/>
            </a:xfrm>
            <a:custGeom>
              <a:avLst/>
              <a:gdLst/>
              <a:ahLst/>
              <a:cxnLst/>
              <a:rect l="l" t="t" r="r" b="b"/>
              <a:pathLst>
                <a:path w="106797" h="102560" extrusionOk="0">
                  <a:moveTo>
                    <a:pt x="59836" y="0"/>
                  </a:moveTo>
                  <a:cubicBezTo>
                    <a:pt x="57100" y="0"/>
                    <a:pt x="54340" y="1092"/>
                    <a:pt x="52280" y="3393"/>
                  </a:cubicBezTo>
                  <a:cubicBezTo>
                    <a:pt x="50291" y="5600"/>
                    <a:pt x="47515" y="6765"/>
                    <a:pt x="44700" y="6765"/>
                  </a:cubicBezTo>
                  <a:cubicBezTo>
                    <a:pt x="42951" y="6765"/>
                    <a:pt x="41187" y="6316"/>
                    <a:pt x="39588" y="5387"/>
                  </a:cubicBezTo>
                  <a:cubicBezTo>
                    <a:pt x="37947" y="4435"/>
                    <a:pt x="36194" y="3998"/>
                    <a:pt x="34483" y="3998"/>
                  </a:cubicBezTo>
                  <a:cubicBezTo>
                    <a:pt x="29525" y="3998"/>
                    <a:pt x="24910" y="7668"/>
                    <a:pt x="24342" y="13141"/>
                  </a:cubicBezTo>
                  <a:cubicBezTo>
                    <a:pt x="23857" y="17931"/>
                    <a:pt x="20055" y="21733"/>
                    <a:pt x="15265" y="22236"/>
                  </a:cubicBezTo>
                  <a:cubicBezTo>
                    <a:pt x="7903" y="22982"/>
                    <a:pt x="3784" y="31071"/>
                    <a:pt x="7493" y="37464"/>
                  </a:cubicBezTo>
                  <a:cubicBezTo>
                    <a:pt x="9916" y="41639"/>
                    <a:pt x="9077" y="46950"/>
                    <a:pt x="5498" y="50175"/>
                  </a:cubicBezTo>
                  <a:cubicBezTo>
                    <a:pt x="0" y="55095"/>
                    <a:pt x="1417" y="64079"/>
                    <a:pt x="8182" y="67080"/>
                  </a:cubicBezTo>
                  <a:cubicBezTo>
                    <a:pt x="12600" y="69037"/>
                    <a:pt x="15023" y="73808"/>
                    <a:pt x="14016" y="78524"/>
                  </a:cubicBezTo>
                  <a:cubicBezTo>
                    <a:pt x="12641" y="85028"/>
                    <a:pt x="17690" y="90884"/>
                    <a:pt x="23981" y="90884"/>
                  </a:cubicBezTo>
                  <a:cubicBezTo>
                    <a:pt x="24685" y="90884"/>
                    <a:pt x="25404" y="90811"/>
                    <a:pt x="26131" y="90657"/>
                  </a:cubicBezTo>
                  <a:cubicBezTo>
                    <a:pt x="26845" y="90505"/>
                    <a:pt x="27562" y="90431"/>
                    <a:pt x="28270" y="90431"/>
                  </a:cubicBezTo>
                  <a:cubicBezTo>
                    <a:pt x="32233" y="90431"/>
                    <a:pt x="35933" y="92743"/>
                    <a:pt x="37593" y="96491"/>
                  </a:cubicBezTo>
                  <a:cubicBezTo>
                    <a:pt x="39342" y="100433"/>
                    <a:pt x="43116" y="102560"/>
                    <a:pt x="46938" y="102560"/>
                  </a:cubicBezTo>
                  <a:cubicBezTo>
                    <a:pt x="49675" y="102560"/>
                    <a:pt x="52437" y="101469"/>
                    <a:pt x="54498" y="99175"/>
                  </a:cubicBezTo>
                  <a:cubicBezTo>
                    <a:pt x="56487" y="96968"/>
                    <a:pt x="59263" y="95803"/>
                    <a:pt x="62078" y="95803"/>
                  </a:cubicBezTo>
                  <a:cubicBezTo>
                    <a:pt x="63827" y="95803"/>
                    <a:pt x="65591" y="96252"/>
                    <a:pt x="67191" y="97181"/>
                  </a:cubicBezTo>
                  <a:cubicBezTo>
                    <a:pt x="68829" y="98131"/>
                    <a:pt x="70579" y="98567"/>
                    <a:pt x="72290" y="98567"/>
                  </a:cubicBezTo>
                  <a:cubicBezTo>
                    <a:pt x="77255" y="98567"/>
                    <a:pt x="81882" y="94889"/>
                    <a:pt x="82437" y="89427"/>
                  </a:cubicBezTo>
                  <a:cubicBezTo>
                    <a:pt x="82940" y="84618"/>
                    <a:pt x="86724" y="80816"/>
                    <a:pt x="91532" y="80332"/>
                  </a:cubicBezTo>
                  <a:cubicBezTo>
                    <a:pt x="98876" y="79567"/>
                    <a:pt x="102995" y="71478"/>
                    <a:pt x="99286" y="65085"/>
                  </a:cubicBezTo>
                  <a:cubicBezTo>
                    <a:pt x="96863" y="60911"/>
                    <a:pt x="97702" y="55617"/>
                    <a:pt x="101299" y="52393"/>
                  </a:cubicBezTo>
                  <a:cubicBezTo>
                    <a:pt x="106797" y="47454"/>
                    <a:pt x="105362" y="38489"/>
                    <a:pt x="98596" y="35488"/>
                  </a:cubicBezTo>
                  <a:cubicBezTo>
                    <a:pt x="94198" y="33531"/>
                    <a:pt x="91756" y="28741"/>
                    <a:pt x="92762" y="24025"/>
                  </a:cubicBezTo>
                  <a:cubicBezTo>
                    <a:pt x="94136" y="17544"/>
                    <a:pt x="89083" y="11679"/>
                    <a:pt x="82810" y="11679"/>
                  </a:cubicBezTo>
                  <a:cubicBezTo>
                    <a:pt x="82102" y="11679"/>
                    <a:pt x="81379" y="11754"/>
                    <a:pt x="80648" y="11911"/>
                  </a:cubicBezTo>
                  <a:cubicBezTo>
                    <a:pt x="79933" y="12062"/>
                    <a:pt x="79218" y="12136"/>
                    <a:pt x="78512" y="12136"/>
                  </a:cubicBezTo>
                  <a:cubicBezTo>
                    <a:pt x="74538" y="12136"/>
                    <a:pt x="70847" y="9812"/>
                    <a:pt x="69185" y="6077"/>
                  </a:cubicBezTo>
                  <a:cubicBezTo>
                    <a:pt x="67436" y="2133"/>
                    <a:pt x="63660" y="0"/>
                    <a:pt x="59836" y="0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9"/>
            <p:cNvSpPr/>
            <p:nvPr/>
          </p:nvSpPr>
          <p:spPr>
            <a:xfrm>
              <a:off x="6375375" y="1164147"/>
              <a:ext cx="594678" cy="761712"/>
            </a:xfrm>
            <a:custGeom>
              <a:avLst/>
              <a:gdLst/>
              <a:ahLst/>
              <a:cxnLst/>
              <a:rect l="l" t="t" r="r" b="b"/>
              <a:pathLst>
                <a:path w="16174" h="20717" extrusionOk="0">
                  <a:moveTo>
                    <a:pt x="9728" y="1"/>
                  </a:moveTo>
                  <a:cubicBezTo>
                    <a:pt x="9423" y="1"/>
                    <a:pt x="9128" y="186"/>
                    <a:pt x="8997" y="499"/>
                  </a:cubicBezTo>
                  <a:lnTo>
                    <a:pt x="7190" y="4786"/>
                  </a:lnTo>
                  <a:cubicBezTo>
                    <a:pt x="7078" y="5084"/>
                    <a:pt x="6873" y="5308"/>
                    <a:pt x="6612" y="5476"/>
                  </a:cubicBezTo>
                  <a:cubicBezTo>
                    <a:pt x="6542" y="5517"/>
                    <a:pt x="6469" y="5535"/>
                    <a:pt x="6400" y="5535"/>
                  </a:cubicBezTo>
                  <a:cubicBezTo>
                    <a:pt x="6152" y="5535"/>
                    <a:pt x="5939" y="5304"/>
                    <a:pt x="5997" y="5028"/>
                  </a:cubicBezTo>
                  <a:lnTo>
                    <a:pt x="6369" y="2959"/>
                  </a:lnTo>
                  <a:cubicBezTo>
                    <a:pt x="6463" y="2531"/>
                    <a:pt x="6239" y="2121"/>
                    <a:pt x="5829" y="1972"/>
                  </a:cubicBezTo>
                  <a:cubicBezTo>
                    <a:pt x="5754" y="1951"/>
                    <a:pt x="5680" y="1941"/>
                    <a:pt x="5607" y="1941"/>
                  </a:cubicBezTo>
                  <a:cubicBezTo>
                    <a:pt x="5224" y="1941"/>
                    <a:pt x="4885" y="2214"/>
                    <a:pt x="4823" y="2605"/>
                  </a:cubicBezTo>
                  <a:lnTo>
                    <a:pt x="3891" y="7097"/>
                  </a:lnTo>
                  <a:cubicBezTo>
                    <a:pt x="3238" y="9371"/>
                    <a:pt x="1747" y="14403"/>
                    <a:pt x="629" y="18317"/>
                  </a:cubicBezTo>
                  <a:cubicBezTo>
                    <a:pt x="1" y="20500"/>
                    <a:pt x="4854" y="20716"/>
                    <a:pt x="6799" y="20716"/>
                  </a:cubicBezTo>
                  <a:cubicBezTo>
                    <a:pt x="7278" y="20716"/>
                    <a:pt x="7581" y="20703"/>
                    <a:pt x="7581" y="20703"/>
                  </a:cubicBezTo>
                  <a:lnTo>
                    <a:pt x="7600" y="20703"/>
                  </a:lnTo>
                  <a:lnTo>
                    <a:pt x="7674" y="19678"/>
                  </a:lnTo>
                  <a:lnTo>
                    <a:pt x="8345" y="15894"/>
                  </a:lnTo>
                  <a:cubicBezTo>
                    <a:pt x="10377" y="15522"/>
                    <a:pt x="12185" y="12968"/>
                    <a:pt x="12185" y="12968"/>
                  </a:cubicBezTo>
                  <a:lnTo>
                    <a:pt x="14048" y="11570"/>
                  </a:lnTo>
                  <a:cubicBezTo>
                    <a:pt x="14384" y="11328"/>
                    <a:pt x="14496" y="10862"/>
                    <a:pt x="14291" y="10471"/>
                  </a:cubicBezTo>
                  <a:cubicBezTo>
                    <a:pt x="14141" y="10218"/>
                    <a:pt x="13879" y="10078"/>
                    <a:pt x="13612" y="10078"/>
                  </a:cubicBezTo>
                  <a:cubicBezTo>
                    <a:pt x="13446" y="10078"/>
                    <a:pt x="13278" y="10133"/>
                    <a:pt x="13135" y="10247"/>
                  </a:cubicBezTo>
                  <a:lnTo>
                    <a:pt x="11365" y="11589"/>
                  </a:lnTo>
                  <a:cubicBezTo>
                    <a:pt x="11292" y="11639"/>
                    <a:pt x="11212" y="11661"/>
                    <a:pt x="11135" y="11661"/>
                  </a:cubicBezTo>
                  <a:cubicBezTo>
                    <a:pt x="10895" y="11661"/>
                    <a:pt x="10674" y="11447"/>
                    <a:pt x="10731" y="11179"/>
                  </a:cubicBezTo>
                  <a:cubicBezTo>
                    <a:pt x="10861" y="10676"/>
                    <a:pt x="11141" y="10210"/>
                    <a:pt x="11495" y="9837"/>
                  </a:cubicBezTo>
                  <a:cubicBezTo>
                    <a:pt x="11514" y="9818"/>
                    <a:pt x="15819" y="5848"/>
                    <a:pt x="15819" y="5848"/>
                  </a:cubicBezTo>
                  <a:cubicBezTo>
                    <a:pt x="16155" y="5550"/>
                    <a:pt x="16173" y="5028"/>
                    <a:pt x="15875" y="4693"/>
                  </a:cubicBezTo>
                  <a:cubicBezTo>
                    <a:pt x="15695" y="4573"/>
                    <a:pt x="15488" y="4512"/>
                    <a:pt x="15282" y="4512"/>
                  </a:cubicBezTo>
                  <a:cubicBezTo>
                    <a:pt x="15039" y="4512"/>
                    <a:pt x="14799" y="4596"/>
                    <a:pt x="14608" y="4767"/>
                  </a:cubicBezTo>
                  <a:lnTo>
                    <a:pt x="11607" y="7526"/>
                  </a:lnTo>
                  <a:cubicBezTo>
                    <a:pt x="11536" y="7596"/>
                    <a:pt x="11444" y="7629"/>
                    <a:pt x="11353" y="7629"/>
                  </a:cubicBezTo>
                  <a:cubicBezTo>
                    <a:pt x="11276" y="7629"/>
                    <a:pt x="11201" y="7606"/>
                    <a:pt x="11141" y="7563"/>
                  </a:cubicBezTo>
                  <a:lnTo>
                    <a:pt x="11029" y="7489"/>
                  </a:lnTo>
                  <a:cubicBezTo>
                    <a:pt x="10861" y="7358"/>
                    <a:pt x="10824" y="7116"/>
                    <a:pt x="10936" y="6929"/>
                  </a:cubicBezTo>
                  <a:lnTo>
                    <a:pt x="13620" y="2549"/>
                  </a:lnTo>
                  <a:cubicBezTo>
                    <a:pt x="13862" y="2195"/>
                    <a:pt x="13787" y="1711"/>
                    <a:pt x="13471" y="1431"/>
                  </a:cubicBezTo>
                  <a:cubicBezTo>
                    <a:pt x="13327" y="1323"/>
                    <a:pt x="13155" y="1271"/>
                    <a:pt x="12984" y="1271"/>
                  </a:cubicBezTo>
                  <a:cubicBezTo>
                    <a:pt x="12713" y="1271"/>
                    <a:pt x="12445" y="1403"/>
                    <a:pt x="12296" y="1655"/>
                  </a:cubicBezTo>
                  <a:lnTo>
                    <a:pt x="9687" y="5904"/>
                  </a:lnTo>
                  <a:cubicBezTo>
                    <a:pt x="9581" y="6064"/>
                    <a:pt x="9418" y="6157"/>
                    <a:pt x="9245" y="6157"/>
                  </a:cubicBezTo>
                  <a:cubicBezTo>
                    <a:pt x="9176" y="6157"/>
                    <a:pt x="9104" y="6141"/>
                    <a:pt x="9035" y="6109"/>
                  </a:cubicBezTo>
                  <a:cubicBezTo>
                    <a:pt x="8737" y="5979"/>
                    <a:pt x="8587" y="5625"/>
                    <a:pt x="8718" y="5326"/>
                  </a:cubicBezTo>
                  <a:lnTo>
                    <a:pt x="10451" y="1189"/>
                  </a:lnTo>
                  <a:cubicBezTo>
                    <a:pt x="10619" y="797"/>
                    <a:pt x="10489" y="331"/>
                    <a:pt x="10116" y="108"/>
                  </a:cubicBezTo>
                  <a:cubicBezTo>
                    <a:pt x="9993" y="35"/>
                    <a:pt x="9859" y="1"/>
                    <a:pt x="9728" y="1"/>
                  </a:cubicBezTo>
                  <a:close/>
                </a:path>
              </a:pathLst>
            </a:custGeom>
            <a:solidFill>
              <a:srgbClr val="FF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9"/>
            <p:cNvSpPr/>
            <p:nvPr/>
          </p:nvSpPr>
          <p:spPr>
            <a:xfrm>
              <a:off x="6649292" y="1564067"/>
              <a:ext cx="139753" cy="76918"/>
            </a:xfrm>
            <a:custGeom>
              <a:avLst/>
              <a:gdLst/>
              <a:ahLst/>
              <a:cxnLst/>
              <a:rect l="l" t="t" r="r" b="b"/>
              <a:pathLst>
                <a:path w="3801" h="2092" extrusionOk="0">
                  <a:moveTo>
                    <a:pt x="2659" y="0"/>
                  </a:moveTo>
                  <a:cubicBezTo>
                    <a:pt x="1887" y="0"/>
                    <a:pt x="763" y="286"/>
                    <a:pt x="56" y="1756"/>
                  </a:cubicBezTo>
                  <a:cubicBezTo>
                    <a:pt x="1" y="1867"/>
                    <a:pt x="56" y="1998"/>
                    <a:pt x="168" y="2054"/>
                  </a:cubicBezTo>
                  <a:cubicBezTo>
                    <a:pt x="206" y="2073"/>
                    <a:pt x="243" y="2091"/>
                    <a:pt x="280" y="2091"/>
                  </a:cubicBezTo>
                  <a:cubicBezTo>
                    <a:pt x="355" y="2091"/>
                    <a:pt x="448" y="2035"/>
                    <a:pt x="485" y="1961"/>
                  </a:cubicBezTo>
                  <a:cubicBezTo>
                    <a:pt x="1085" y="704"/>
                    <a:pt x="2012" y="453"/>
                    <a:pt x="2650" y="453"/>
                  </a:cubicBezTo>
                  <a:cubicBezTo>
                    <a:pt x="3043" y="453"/>
                    <a:pt x="3327" y="549"/>
                    <a:pt x="3355" y="563"/>
                  </a:cubicBezTo>
                  <a:cubicBezTo>
                    <a:pt x="3390" y="578"/>
                    <a:pt x="3424" y="585"/>
                    <a:pt x="3455" y="585"/>
                  </a:cubicBezTo>
                  <a:cubicBezTo>
                    <a:pt x="3690" y="585"/>
                    <a:pt x="3801" y="198"/>
                    <a:pt x="3504" y="115"/>
                  </a:cubicBezTo>
                  <a:cubicBezTo>
                    <a:pt x="3497" y="115"/>
                    <a:pt x="3149" y="0"/>
                    <a:pt x="2659" y="0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9"/>
            <p:cNvSpPr/>
            <p:nvPr/>
          </p:nvSpPr>
          <p:spPr>
            <a:xfrm>
              <a:off x="6224407" y="1634440"/>
              <a:ext cx="2220353" cy="2482909"/>
            </a:xfrm>
            <a:custGeom>
              <a:avLst/>
              <a:gdLst/>
              <a:ahLst/>
              <a:cxnLst/>
              <a:rect l="l" t="t" r="r" b="b"/>
              <a:pathLst>
                <a:path w="60389" h="67530" extrusionOk="0">
                  <a:moveTo>
                    <a:pt x="5566" y="0"/>
                  </a:moveTo>
                  <a:cubicBezTo>
                    <a:pt x="5074" y="0"/>
                    <a:pt x="4628" y="342"/>
                    <a:pt x="4511" y="867"/>
                  </a:cubicBezTo>
                  <a:lnTo>
                    <a:pt x="318" y="20344"/>
                  </a:lnTo>
                  <a:cubicBezTo>
                    <a:pt x="1" y="21816"/>
                    <a:pt x="318" y="23382"/>
                    <a:pt x="1212" y="24593"/>
                  </a:cubicBezTo>
                  <a:lnTo>
                    <a:pt x="14855" y="43045"/>
                  </a:lnTo>
                  <a:lnTo>
                    <a:pt x="14930" y="42915"/>
                  </a:lnTo>
                  <a:lnTo>
                    <a:pt x="14930" y="42915"/>
                  </a:lnTo>
                  <a:cubicBezTo>
                    <a:pt x="14781" y="50407"/>
                    <a:pt x="14632" y="62187"/>
                    <a:pt x="14464" y="66399"/>
                  </a:cubicBezTo>
                  <a:cubicBezTo>
                    <a:pt x="14431" y="67036"/>
                    <a:pt x="14942" y="67529"/>
                    <a:pt x="15545" y="67529"/>
                  </a:cubicBezTo>
                  <a:cubicBezTo>
                    <a:pt x="15631" y="67529"/>
                    <a:pt x="15718" y="67519"/>
                    <a:pt x="15806" y="67499"/>
                  </a:cubicBezTo>
                  <a:lnTo>
                    <a:pt x="50454" y="59149"/>
                  </a:lnTo>
                  <a:cubicBezTo>
                    <a:pt x="50958" y="59018"/>
                    <a:pt x="51312" y="58571"/>
                    <a:pt x="51293" y="58049"/>
                  </a:cubicBezTo>
                  <a:cubicBezTo>
                    <a:pt x="51125" y="53240"/>
                    <a:pt x="50976" y="37752"/>
                    <a:pt x="50827" y="33074"/>
                  </a:cubicBezTo>
                  <a:cubicBezTo>
                    <a:pt x="50809" y="32496"/>
                    <a:pt x="51237" y="31993"/>
                    <a:pt x="51815" y="31955"/>
                  </a:cubicBezTo>
                  <a:lnTo>
                    <a:pt x="59121" y="31284"/>
                  </a:lnTo>
                  <a:cubicBezTo>
                    <a:pt x="59960" y="31210"/>
                    <a:pt x="60389" y="30259"/>
                    <a:pt x="59923" y="29588"/>
                  </a:cubicBezTo>
                  <a:cubicBezTo>
                    <a:pt x="58171" y="27016"/>
                    <a:pt x="53660" y="22040"/>
                    <a:pt x="44416" y="20101"/>
                  </a:cubicBezTo>
                  <a:cubicBezTo>
                    <a:pt x="43565" y="19929"/>
                    <a:pt x="36998" y="19756"/>
                    <a:pt x="31204" y="19756"/>
                  </a:cubicBezTo>
                  <a:cubicBezTo>
                    <a:pt x="28238" y="19756"/>
                    <a:pt x="25474" y="19801"/>
                    <a:pt x="23783" y="19915"/>
                  </a:cubicBezTo>
                  <a:cubicBezTo>
                    <a:pt x="23750" y="19918"/>
                    <a:pt x="23718" y="19920"/>
                    <a:pt x="23686" y="19920"/>
                  </a:cubicBezTo>
                  <a:cubicBezTo>
                    <a:pt x="23538" y="19920"/>
                    <a:pt x="23403" y="19887"/>
                    <a:pt x="23280" y="19841"/>
                  </a:cubicBezTo>
                  <a:lnTo>
                    <a:pt x="14334" y="15964"/>
                  </a:lnTo>
                  <a:cubicBezTo>
                    <a:pt x="13886" y="15759"/>
                    <a:pt x="13625" y="15274"/>
                    <a:pt x="13700" y="14790"/>
                  </a:cubicBezTo>
                  <a:lnTo>
                    <a:pt x="15266" y="4762"/>
                  </a:lnTo>
                  <a:cubicBezTo>
                    <a:pt x="15359" y="4259"/>
                    <a:pt x="15079" y="3774"/>
                    <a:pt x="14595" y="3588"/>
                  </a:cubicBezTo>
                  <a:lnTo>
                    <a:pt x="5984" y="84"/>
                  </a:lnTo>
                  <a:cubicBezTo>
                    <a:pt x="5845" y="27"/>
                    <a:pt x="5704" y="0"/>
                    <a:pt x="55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9"/>
            <p:cNvSpPr/>
            <p:nvPr/>
          </p:nvSpPr>
          <p:spPr>
            <a:xfrm>
              <a:off x="7206430" y="2360782"/>
              <a:ext cx="480404" cy="333481"/>
            </a:xfrm>
            <a:custGeom>
              <a:avLst/>
              <a:gdLst/>
              <a:ahLst/>
              <a:cxnLst/>
              <a:rect l="l" t="t" r="r" b="b"/>
              <a:pathLst>
                <a:path w="13066" h="9070" extrusionOk="0">
                  <a:moveTo>
                    <a:pt x="4612" y="0"/>
                  </a:moveTo>
                  <a:cubicBezTo>
                    <a:pt x="2967" y="0"/>
                    <a:pt x="1382" y="15"/>
                    <a:pt x="0" y="48"/>
                  </a:cubicBezTo>
                  <a:lnTo>
                    <a:pt x="0" y="2974"/>
                  </a:lnTo>
                  <a:cubicBezTo>
                    <a:pt x="19" y="6329"/>
                    <a:pt x="2722" y="9051"/>
                    <a:pt x="6095" y="9069"/>
                  </a:cubicBezTo>
                  <a:lnTo>
                    <a:pt x="6971" y="9069"/>
                  </a:lnTo>
                  <a:cubicBezTo>
                    <a:pt x="10326" y="9069"/>
                    <a:pt x="13047" y="6329"/>
                    <a:pt x="13066" y="2974"/>
                  </a:cubicBezTo>
                  <a:lnTo>
                    <a:pt x="13066" y="104"/>
                  </a:lnTo>
                  <a:cubicBezTo>
                    <a:pt x="10602" y="45"/>
                    <a:pt x="7516" y="0"/>
                    <a:pt x="461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9"/>
            <p:cNvSpPr/>
            <p:nvPr/>
          </p:nvSpPr>
          <p:spPr>
            <a:xfrm>
              <a:off x="6536232" y="2899794"/>
              <a:ext cx="326900" cy="686008"/>
            </a:xfrm>
            <a:custGeom>
              <a:avLst/>
              <a:gdLst/>
              <a:ahLst/>
              <a:cxnLst/>
              <a:rect l="l" t="t" r="r" b="b"/>
              <a:pathLst>
                <a:path w="8891" h="18658" extrusionOk="0">
                  <a:moveTo>
                    <a:pt x="0" y="1"/>
                  </a:moveTo>
                  <a:lnTo>
                    <a:pt x="6430" y="8500"/>
                  </a:lnTo>
                  <a:lnTo>
                    <a:pt x="6337" y="18658"/>
                  </a:lnTo>
                  <a:lnTo>
                    <a:pt x="8891" y="723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A529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9"/>
            <p:cNvSpPr/>
            <p:nvPr/>
          </p:nvSpPr>
          <p:spPr>
            <a:xfrm>
              <a:off x="7103628" y="1448360"/>
              <a:ext cx="676412" cy="1180788"/>
            </a:xfrm>
            <a:custGeom>
              <a:avLst/>
              <a:gdLst/>
              <a:ahLst/>
              <a:cxnLst/>
              <a:rect l="l" t="t" r="r" b="b"/>
              <a:pathLst>
                <a:path w="18397" h="32115" extrusionOk="0">
                  <a:moveTo>
                    <a:pt x="9618" y="1"/>
                  </a:moveTo>
                  <a:cubicBezTo>
                    <a:pt x="8946" y="1483"/>
                    <a:pt x="6195" y="2727"/>
                    <a:pt x="4085" y="2727"/>
                  </a:cubicBezTo>
                  <a:cubicBezTo>
                    <a:pt x="3621" y="2727"/>
                    <a:pt x="3188" y="2667"/>
                    <a:pt x="2815" y="2536"/>
                  </a:cubicBezTo>
                  <a:cubicBezTo>
                    <a:pt x="2498" y="2424"/>
                    <a:pt x="2219" y="2237"/>
                    <a:pt x="1995" y="1995"/>
                  </a:cubicBezTo>
                  <a:cubicBezTo>
                    <a:pt x="1193" y="2964"/>
                    <a:pt x="728" y="4176"/>
                    <a:pt x="672" y="5425"/>
                  </a:cubicBezTo>
                  <a:lnTo>
                    <a:pt x="168" y="14595"/>
                  </a:lnTo>
                  <a:cubicBezTo>
                    <a:pt x="1" y="17316"/>
                    <a:pt x="1715" y="19795"/>
                    <a:pt x="4306" y="20633"/>
                  </a:cubicBezTo>
                  <a:lnTo>
                    <a:pt x="4306" y="27306"/>
                  </a:lnTo>
                  <a:cubicBezTo>
                    <a:pt x="4306" y="29952"/>
                    <a:pt x="6449" y="32115"/>
                    <a:pt x="9115" y="32115"/>
                  </a:cubicBezTo>
                  <a:lnTo>
                    <a:pt x="9618" y="32115"/>
                  </a:lnTo>
                  <a:cubicBezTo>
                    <a:pt x="12265" y="32096"/>
                    <a:pt x="14427" y="29952"/>
                    <a:pt x="14427" y="27306"/>
                  </a:cubicBezTo>
                  <a:lnTo>
                    <a:pt x="14427" y="18248"/>
                  </a:lnTo>
                  <a:cubicBezTo>
                    <a:pt x="14930" y="17390"/>
                    <a:pt x="15228" y="16440"/>
                    <a:pt x="15284" y="15452"/>
                  </a:cubicBezTo>
                  <a:lnTo>
                    <a:pt x="15340" y="14315"/>
                  </a:lnTo>
                  <a:lnTo>
                    <a:pt x="15974" y="14352"/>
                  </a:lnTo>
                  <a:cubicBezTo>
                    <a:pt x="16008" y="14354"/>
                    <a:pt x="16043" y="14355"/>
                    <a:pt x="16078" y="14355"/>
                  </a:cubicBezTo>
                  <a:cubicBezTo>
                    <a:pt x="17299" y="14355"/>
                    <a:pt x="18305" y="13405"/>
                    <a:pt x="18359" y="12190"/>
                  </a:cubicBezTo>
                  <a:cubicBezTo>
                    <a:pt x="18397" y="11612"/>
                    <a:pt x="18210" y="11053"/>
                    <a:pt x="17856" y="10606"/>
                  </a:cubicBezTo>
                  <a:cubicBezTo>
                    <a:pt x="17465" y="10084"/>
                    <a:pt x="16868" y="9767"/>
                    <a:pt x="16216" y="9730"/>
                  </a:cubicBezTo>
                  <a:lnTo>
                    <a:pt x="15582" y="9693"/>
                  </a:lnTo>
                  <a:lnTo>
                    <a:pt x="14911" y="9655"/>
                  </a:lnTo>
                  <a:cubicBezTo>
                    <a:pt x="15060" y="7941"/>
                    <a:pt x="15284" y="5443"/>
                    <a:pt x="15135" y="5443"/>
                  </a:cubicBezTo>
                  <a:cubicBezTo>
                    <a:pt x="12954" y="5443"/>
                    <a:pt x="10252" y="858"/>
                    <a:pt x="9748" y="1"/>
                  </a:cubicBezTo>
                  <a:close/>
                </a:path>
              </a:pathLst>
            </a:custGeom>
            <a:solidFill>
              <a:srgbClr val="FF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9"/>
            <p:cNvSpPr/>
            <p:nvPr/>
          </p:nvSpPr>
          <p:spPr>
            <a:xfrm>
              <a:off x="7150250" y="1348793"/>
              <a:ext cx="701745" cy="489522"/>
            </a:xfrm>
            <a:custGeom>
              <a:avLst/>
              <a:gdLst/>
              <a:ahLst/>
              <a:cxnLst/>
              <a:rect l="l" t="t" r="r" b="b"/>
              <a:pathLst>
                <a:path w="19086" h="13314" extrusionOk="0">
                  <a:moveTo>
                    <a:pt x="8845" y="0"/>
                  </a:moveTo>
                  <a:cubicBezTo>
                    <a:pt x="5321" y="0"/>
                    <a:pt x="1873" y="618"/>
                    <a:pt x="727" y="1870"/>
                  </a:cubicBezTo>
                  <a:cubicBezTo>
                    <a:pt x="0" y="2672"/>
                    <a:pt x="0" y="3883"/>
                    <a:pt x="708" y="4684"/>
                  </a:cubicBezTo>
                  <a:cubicBezTo>
                    <a:pt x="932" y="4945"/>
                    <a:pt x="1212" y="5132"/>
                    <a:pt x="1528" y="5225"/>
                  </a:cubicBezTo>
                  <a:cubicBezTo>
                    <a:pt x="1905" y="5356"/>
                    <a:pt x="2340" y="5416"/>
                    <a:pt x="2807" y="5416"/>
                  </a:cubicBezTo>
                  <a:cubicBezTo>
                    <a:pt x="4927" y="5416"/>
                    <a:pt x="7678" y="4172"/>
                    <a:pt x="8350" y="2690"/>
                  </a:cubicBezTo>
                  <a:cubicBezTo>
                    <a:pt x="8369" y="2653"/>
                    <a:pt x="8387" y="2597"/>
                    <a:pt x="8406" y="2560"/>
                  </a:cubicBezTo>
                  <a:cubicBezTo>
                    <a:pt x="8406" y="2560"/>
                    <a:pt x="8424" y="2616"/>
                    <a:pt x="8480" y="2709"/>
                  </a:cubicBezTo>
                  <a:cubicBezTo>
                    <a:pt x="8983" y="3564"/>
                    <a:pt x="11657" y="8151"/>
                    <a:pt x="13854" y="8151"/>
                  </a:cubicBezTo>
                  <a:cubicBezTo>
                    <a:pt x="13858" y="8151"/>
                    <a:pt x="13862" y="8151"/>
                    <a:pt x="13867" y="8151"/>
                  </a:cubicBezTo>
                  <a:lnTo>
                    <a:pt x="13867" y="8151"/>
                  </a:lnTo>
                  <a:cubicBezTo>
                    <a:pt x="14016" y="8151"/>
                    <a:pt x="13792" y="10667"/>
                    <a:pt x="13625" y="12363"/>
                  </a:cubicBezTo>
                  <a:lnTo>
                    <a:pt x="14314" y="12401"/>
                  </a:lnTo>
                  <a:lnTo>
                    <a:pt x="14948" y="12438"/>
                  </a:lnTo>
                  <a:cubicBezTo>
                    <a:pt x="15600" y="12475"/>
                    <a:pt x="16178" y="12792"/>
                    <a:pt x="16588" y="13314"/>
                  </a:cubicBezTo>
                  <a:cubicBezTo>
                    <a:pt x="17222" y="10593"/>
                    <a:pt x="19086" y="174"/>
                    <a:pt x="9450" y="6"/>
                  </a:cubicBezTo>
                  <a:cubicBezTo>
                    <a:pt x="9248" y="2"/>
                    <a:pt x="9047" y="0"/>
                    <a:pt x="88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9"/>
            <p:cNvSpPr/>
            <p:nvPr/>
          </p:nvSpPr>
          <p:spPr>
            <a:xfrm>
              <a:off x="7296878" y="2171907"/>
              <a:ext cx="241930" cy="242151"/>
            </a:xfrm>
            <a:custGeom>
              <a:avLst/>
              <a:gdLst/>
              <a:ahLst/>
              <a:cxnLst/>
              <a:rect l="l" t="t" r="r" b="b"/>
              <a:pathLst>
                <a:path w="6580" h="6586" extrusionOk="0">
                  <a:moveTo>
                    <a:pt x="3303" y="1"/>
                  </a:moveTo>
                  <a:cubicBezTo>
                    <a:pt x="3258" y="1"/>
                    <a:pt x="3214" y="2"/>
                    <a:pt x="3169" y="4"/>
                  </a:cubicBezTo>
                  <a:cubicBezTo>
                    <a:pt x="1380" y="78"/>
                    <a:pt x="1" y="1607"/>
                    <a:pt x="75" y="3415"/>
                  </a:cubicBezTo>
                  <a:cubicBezTo>
                    <a:pt x="148" y="5195"/>
                    <a:pt x="1566" y="6586"/>
                    <a:pt x="3295" y="6586"/>
                  </a:cubicBezTo>
                  <a:cubicBezTo>
                    <a:pt x="3340" y="6586"/>
                    <a:pt x="3385" y="6585"/>
                    <a:pt x="3430" y="6583"/>
                  </a:cubicBezTo>
                  <a:cubicBezTo>
                    <a:pt x="5201" y="6509"/>
                    <a:pt x="6580" y="4980"/>
                    <a:pt x="6524" y="3154"/>
                  </a:cubicBezTo>
                  <a:cubicBezTo>
                    <a:pt x="6451" y="1391"/>
                    <a:pt x="5015" y="1"/>
                    <a:pt x="3303" y="1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9"/>
            <p:cNvSpPr/>
            <p:nvPr/>
          </p:nvSpPr>
          <p:spPr>
            <a:xfrm>
              <a:off x="7096091" y="1928065"/>
              <a:ext cx="570889" cy="396133"/>
            </a:xfrm>
            <a:custGeom>
              <a:avLst/>
              <a:gdLst/>
              <a:ahLst/>
              <a:cxnLst/>
              <a:rect l="l" t="t" r="r" b="b"/>
              <a:pathLst>
                <a:path w="15527" h="10774" extrusionOk="0">
                  <a:moveTo>
                    <a:pt x="2200" y="1"/>
                  </a:moveTo>
                  <a:cubicBezTo>
                    <a:pt x="988" y="1"/>
                    <a:pt x="1" y="988"/>
                    <a:pt x="1" y="2200"/>
                  </a:cubicBezTo>
                  <a:lnTo>
                    <a:pt x="1" y="5219"/>
                  </a:lnTo>
                  <a:cubicBezTo>
                    <a:pt x="1" y="8276"/>
                    <a:pt x="2479" y="10774"/>
                    <a:pt x="5536" y="10774"/>
                  </a:cubicBezTo>
                  <a:lnTo>
                    <a:pt x="10382" y="10774"/>
                  </a:lnTo>
                  <a:cubicBezTo>
                    <a:pt x="13234" y="10774"/>
                    <a:pt x="15526" y="8462"/>
                    <a:pt x="15526" y="5629"/>
                  </a:cubicBezTo>
                  <a:lnTo>
                    <a:pt x="15526" y="2200"/>
                  </a:lnTo>
                  <a:cubicBezTo>
                    <a:pt x="15526" y="988"/>
                    <a:pt x="14538" y="1"/>
                    <a:pt x="13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9"/>
            <p:cNvSpPr/>
            <p:nvPr/>
          </p:nvSpPr>
          <p:spPr>
            <a:xfrm>
              <a:off x="7347654" y="1975348"/>
              <a:ext cx="186705" cy="105523"/>
            </a:xfrm>
            <a:custGeom>
              <a:avLst/>
              <a:gdLst/>
              <a:ahLst/>
              <a:cxnLst/>
              <a:rect l="l" t="t" r="r" b="b"/>
              <a:pathLst>
                <a:path w="5078" h="2870" extrusionOk="0">
                  <a:moveTo>
                    <a:pt x="4025" y="1"/>
                  </a:moveTo>
                  <a:cubicBezTo>
                    <a:pt x="3302" y="166"/>
                    <a:pt x="2567" y="259"/>
                    <a:pt x="1840" y="259"/>
                  </a:cubicBezTo>
                  <a:cubicBezTo>
                    <a:pt x="1667" y="259"/>
                    <a:pt x="1494" y="254"/>
                    <a:pt x="1322" y="243"/>
                  </a:cubicBezTo>
                  <a:cubicBezTo>
                    <a:pt x="1297" y="241"/>
                    <a:pt x="1272" y="240"/>
                    <a:pt x="1248" y="240"/>
                  </a:cubicBezTo>
                  <a:cubicBezTo>
                    <a:pt x="0" y="240"/>
                    <a:pt x="540" y="2578"/>
                    <a:pt x="2496" y="2852"/>
                  </a:cubicBezTo>
                  <a:cubicBezTo>
                    <a:pt x="2582" y="2864"/>
                    <a:pt x="2664" y="2870"/>
                    <a:pt x="2745" y="2870"/>
                  </a:cubicBezTo>
                  <a:cubicBezTo>
                    <a:pt x="4542" y="2870"/>
                    <a:pt x="5077" y="1"/>
                    <a:pt x="40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9"/>
            <p:cNvSpPr/>
            <p:nvPr/>
          </p:nvSpPr>
          <p:spPr>
            <a:xfrm>
              <a:off x="7421594" y="2006159"/>
              <a:ext cx="65851" cy="30223"/>
            </a:xfrm>
            <a:custGeom>
              <a:avLst/>
              <a:gdLst/>
              <a:ahLst/>
              <a:cxnLst/>
              <a:rect l="l" t="t" r="r" b="b"/>
              <a:pathLst>
                <a:path w="1791" h="822" extrusionOk="0">
                  <a:moveTo>
                    <a:pt x="1021" y="1"/>
                  </a:moveTo>
                  <a:cubicBezTo>
                    <a:pt x="871" y="1"/>
                    <a:pt x="720" y="26"/>
                    <a:pt x="579" y="76"/>
                  </a:cubicBezTo>
                  <a:cubicBezTo>
                    <a:pt x="318" y="188"/>
                    <a:pt x="131" y="411"/>
                    <a:pt x="19" y="672"/>
                  </a:cubicBezTo>
                  <a:cubicBezTo>
                    <a:pt x="1" y="728"/>
                    <a:pt x="38" y="803"/>
                    <a:pt x="94" y="821"/>
                  </a:cubicBezTo>
                  <a:lnTo>
                    <a:pt x="131" y="821"/>
                  </a:lnTo>
                  <a:cubicBezTo>
                    <a:pt x="187" y="821"/>
                    <a:pt x="224" y="784"/>
                    <a:pt x="243" y="747"/>
                  </a:cubicBezTo>
                  <a:cubicBezTo>
                    <a:pt x="318" y="542"/>
                    <a:pt x="485" y="374"/>
                    <a:pt x="672" y="281"/>
                  </a:cubicBezTo>
                  <a:cubicBezTo>
                    <a:pt x="782" y="248"/>
                    <a:pt x="895" y="232"/>
                    <a:pt x="1007" y="232"/>
                  </a:cubicBezTo>
                  <a:cubicBezTo>
                    <a:pt x="1216" y="232"/>
                    <a:pt x="1421" y="290"/>
                    <a:pt x="1604" y="411"/>
                  </a:cubicBezTo>
                  <a:cubicBezTo>
                    <a:pt x="1618" y="416"/>
                    <a:pt x="1633" y="418"/>
                    <a:pt x="1648" y="418"/>
                  </a:cubicBezTo>
                  <a:cubicBezTo>
                    <a:pt x="1694" y="418"/>
                    <a:pt x="1743" y="397"/>
                    <a:pt x="1771" y="355"/>
                  </a:cubicBezTo>
                  <a:cubicBezTo>
                    <a:pt x="1790" y="300"/>
                    <a:pt x="1771" y="225"/>
                    <a:pt x="1715" y="206"/>
                  </a:cubicBezTo>
                  <a:cubicBezTo>
                    <a:pt x="1508" y="68"/>
                    <a:pt x="1264" y="1"/>
                    <a:pt x="1021" y="1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9"/>
            <p:cNvSpPr/>
            <p:nvPr/>
          </p:nvSpPr>
          <p:spPr>
            <a:xfrm>
              <a:off x="7682680" y="1850559"/>
              <a:ext cx="54269" cy="67285"/>
            </a:xfrm>
            <a:custGeom>
              <a:avLst/>
              <a:gdLst/>
              <a:ahLst/>
              <a:cxnLst/>
              <a:rect l="l" t="t" r="r" b="b"/>
              <a:pathLst>
                <a:path w="1476" h="1830" extrusionOk="0">
                  <a:moveTo>
                    <a:pt x="1142" y="1"/>
                  </a:moveTo>
                  <a:cubicBezTo>
                    <a:pt x="1084" y="1"/>
                    <a:pt x="1024" y="23"/>
                    <a:pt x="970" y="77"/>
                  </a:cubicBezTo>
                  <a:lnTo>
                    <a:pt x="1" y="1083"/>
                  </a:lnTo>
                  <a:lnTo>
                    <a:pt x="691" y="1773"/>
                  </a:lnTo>
                  <a:cubicBezTo>
                    <a:pt x="728" y="1810"/>
                    <a:pt x="784" y="1829"/>
                    <a:pt x="858" y="1829"/>
                  </a:cubicBezTo>
                  <a:cubicBezTo>
                    <a:pt x="914" y="1829"/>
                    <a:pt x="970" y="1810"/>
                    <a:pt x="1007" y="1773"/>
                  </a:cubicBezTo>
                  <a:cubicBezTo>
                    <a:pt x="1101" y="1680"/>
                    <a:pt x="1101" y="1531"/>
                    <a:pt x="1007" y="1438"/>
                  </a:cubicBezTo>
                  <a:lnTo>
                    <a:pt x="653" y="1083"/>
                  </a:lnTo>
                  <a:lnTo>
                    <a:pt x="1306" y="394"/>
                  </a:lnTo>
                  <a:cubicBezTo>
                    <a:pt x="1475" y="224"/>
                    <a:pt x="1323" y="1"/>
                    <a:pt x="1142" y="1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9"/>
            <p:cNvSpPr/>
            <p:nvPr/>
          </p:nvSpPr>
          <p:spPr>
            <a:xfrm>
              <a:off x="7411336" y="1682642"/>
              <a:ext cx="150085" cy="58240"/>
            </a:xfrm>
            <a:custGeom>
              <a:avLst/>
              <a:gdLst/>
              <a:ahLst/>
              <a:cxnLst/>
              <a:rect l="l" t="t" r="r" b="b"/>
              <a:pathLst>
                <a:path w="4082" h="1584" extrusionOk="0">
                  <a:moveTo>
                    <a:pt x="1955" y="0"/>
                  </a:moveTo>
                  <a:cubicBezTo>
                    <a:pt x="1146" y="0"/>
                    <a:pt x="545" y="319"/>
                    <a:pt x="280" y="655"/>
                  </a:cubicBezTo>
                  <a:cubicBezTo>
                    <a:pt x="0" y="991"/>
                    <a:pt x="93" y="1270"/>
                    <a:pt x="317" y="1382"/>
                  </a:cubicBezTo>
                  <a:cubicBezTo>
                    <a:pt x="550" y="1460"/>
                    <a:pt x="783" y="1499"/>
                    <a:pt x="1016" y="1499"/>
                  </a:cubicBezTo>
                  <a:cubicBezTo>
                    <a:pt x="1063" y="1499"/>
                    <a:pt x="1109" y="1497"/>
                    <a:pt x="1156" y="1494"/>
                  </a:cubicBezTo>
                  <a:cubicBezTo>
                    <a:pt x="1314" y="1485"/>
                    <a:pt x="1468" y="1480"/>
                    <a:pt x="1615" y="1480"/>
                  </a:cubicBezTo>
                  <a:cubicBezTo>
                    <a:pt x="1761" y="1480"/>
                    <a:pt x="1901" y="1485"/>
                    <a:pt x="2032" y="1494"/>
                  </a:cubicBezTo>
                  <a:cubicBezTo>
                    <a:pt x="2293" y="1494"/>
                    <a:pt x="2610" y="1513"/>
                    <a:pt x="2908" y="1550"/>
                  </a:cubicBezTo>
                  <a:cubicBezTo>
                    <a:pt x="3025" y="1573"/>
                    <a:pt x="3142" y="1584"/>
                    <a:pt x="3259" y="1584"/>
                  </a:cubicBezTo>
                  <a:cubicBezTo>
                    <a:pt x="3422" y="1584"/>
                    <a:pt x="3584" y="1564"/>
                    <a:pt x="3746" y="1531"/>
                  </a:cubicBezTo>
                  <a:cubicBezTo>
                    <a:pt x="3989" y="1438"/>
                    <a:pt x="4082" y="1159"/>
                    <a:pt x="3840" y="805"/>
                  </a:cubicBezTo>
                  <a:cubicBezTo>
                    <a:pt x="3616" y="450"/>
                    <a:pt x="2964" y="40"/>
                    <a:pt x="2088" y="3"/>
                  </a:cubicBezTo>
                  <a:cubicBezTo>
                    <a:pt x="2043" y="1"/>
                    <a:pt x="1998" y="0"/>
                    <a:pt x="1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9"/>
            <p:cNvSpPr/>
            <p:nvPr/>
          </p:nvSpPr>
          <p:spPr>
            <a:xfrm>
              <a:off x="7159147" y="1673818"/>
              <a:ext cx="139827" cy="54195"/>
            </a:xfrm>
            <a:custGeom>
              <a:avLst/>
              <a:gdLst/>
              <a:ahLst/>
              <a:cxnLst/>
              <a:rect l="l" t="t" r="r" b="b"/>
              <a:pathLst>
                <a:path w="3803" h="1474" extrusionOk="0">
                  <a:moveTo>
                    <a:pt x="1839" y="0"/>
                  </a:moveTo>
                  <a:cubicBezTo>
                    <a:pt x="1050" y="0"/>
                    <a:pt x="461" y="344"/>
                    <a:pt x="243" y="653"/>
                  </a:cubicBezTo>
                  <a:cubicBezTo>
                    <a:pt x="0" y="970"/>
                    <a:pt x="75" y="1250"/>
                    <a:pt x="299" y="1361"/>
                  </a:cubicBezTo>
                  <a:cubicBezTo>
                    <a:pt x="460" y="1411"/>
                    <a:pt x="638" y="1436"/>
                    <a:pt x="816" y="1436"/>
                  </a:cubicBezTo>
                  <a:cubicBezTo>
                    <a:pt x="905" y="1436"/>
                    <a:pt x="994" y="1430"/>
                    <a:pt x="1081" y="1417"/>
                  </a:cubicBezTo>
                  <a:cubicBezTo>
                    <a:pt x="1268" y="1417"/>
                    <a:pt x="1462" y="1409"/>
                    <a:pt x="1643" y="1409"/>
                  </a:cubicBezTo>
                  <a:cubicBezTo>
                    <a:pt x="1734" y="1409"/>
                    <a:pt x="1821" y="1411"/>
                    <a:pt x="1901" y="1417"/>
                  </a:cubicBezTo>
                  <a:cubicBezTo>
                    <a:pt x="2144" y="1417"/>
                    <a:pt x="2423" y="1417"/>
                    <a:pt x="2721" y="1455"/>
                  </a:cubicBezTo>
                  <a:cubicBezTo>
                    <a:pt x="2808" y="1467"/>
                    <a:pt x="2895" y="1473"/>
                    <a:pt x="2982" y="1473"/>
                  </a:cubicBezTo>
                  <a:cubicBezTo>
                    <a:pt x="3156" y="1473"/>
                    <a:pt x="3330" y="1448"/>
                    <a:pt x="3504" y="1399"/>
                  </a:cubicBezTo>
                  <a:cubicBezTo>
                    <a:pt x="3709" y="1305"/>
                    <a:pt x="3803" y="1045"/>
                    <a:pt x="3560" y="690"/>
                  </a:cubicBezTo>
                  <a:cubicBezTo>
                    <a:pt x="3318" y="355"/>
                    <a:pt x="2721" y="19"/>
                    <a:pt x="1901" y="1"/>
                  </a:cubicBezTo>
                  <a:cubicBezTo>
                    <a:pt x="1881" y="0"/>
                    <a:pt x="1860" y="0"/>
                    <a:pt x="18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9"/>
            <p:cNvSpPr/>
            <p:nvPr/>
          </p:nvSpPr>
          <p:spPr>
            <a:xfrm>
              <a:off x="7438727" y="1804600"/>
              <a:ext cx="40481" cy="36584"/>
            </a:xfrm>
            <a:custGeom>
              <a:avLst/>
              <a:gdLst/>
              <a:ahLst/>
              <a:cxnLst/>
              <a:rect l="l" t="t" r="r" b="b"/>
              <a:pathLst>
                <a:path w="1101" h="995" extrusionOk="0">
                  <a:moveTo>
                    <a:pt x="559" y="1"/>
                  </a:moveTo>
                  <a:cubicBezTo>
                    <a:pt x="384" y="1"/>
                    <a:pt x="209" y="97"/>
                    <a:pt x="131" y="265"/>
                  </a:cubicBezTo>
                  <a:cubicBezTo>
                    <a:pt x="1" y="507"/>
                    <a:pt x="94" y="805"/>
                    <a:pt x="318" y="936"/>
                  </a:cubicBezTo>
                  <a:cubicBezTo>
                    <a:pt x="392" y="976"/>
                    <a:pt x="472" y="995"/>
                    <a:pt x="550" y="995"/>
                  </a:cubicBezTo>
                  <a:cubicBezTo>
                    <a:pt x="727" y="995"/>
                    <a:pt x="898" y="898"/>
                    <a:pt x="989" y="731"/>
                  </a:cubicBezTo>
                  <a:cubicBezTo>
                    <a:pt x="1100" y="488"/>
                    <a:pt x="1026" y="190"/>
                    <a:pt x="784" y="60"/>
                  </a:cubicBezTo>
                  <a:cubicBezTo>
                    <a:pt x="715" y="20"/>
                    <a:pt x="637" y="1"/>
                    <a:pt x="559" y="1"/>
                  </a:cubicBezTo>
                  <a:close/>
                </a:path>
              </a:pathLst>
            </a:custGeom>
            <a:solidFill>
              <a:srgbClr val="4E18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9"/>
            <p:cNvSpPr/>
            <p:nvPr/>
          </p:nvSpPr>
          <p:spPr>
            <a:xfrm>
              <a:off x="7239301" y="1801181"/>
              <a:ext cx="40481" cy="36290"/>
            </a:xfrm>
            <a:custGeom>
              <a:avLst/>
              <a:gdLst/>
              <a:ahLst/>
              <a:cxnLst/>
              <a:rect l="l" t="t" r="r" b="b"/>
              <a:pathLst>
                <a:path w="1101" h="987" extrusionOk="0">
                  <a:moveTo>
                    <a:pt x="552" y="0"/>
                  </a:moveTo>
                  <a:cubicBezTo>
                    <a:pt x="376" y="0"/>
                    <a:pt x="209" y="97"/>
                    <a:pt x="131" y="264"/>
                  </a:cubicBezTo>
                  <a:cubicBezTo>
                    <a:pt x="1" y="488"/>
                    <a:pt x="76" y="786"/>
                    <a:pt x="318" y="935"/>
                  </a:cubicBezTo>
                  <a:cubicBezTo>
                    <a:pt x="392" y="969"/>
                    <a:pt x="471" y="986"/>
                    <a:pt x="548" y="986"/>
                  </a:cubicBezTo>
                  <a:cubicBezTo>
                    <a:pt x="725" y="986"/>
                    <a:pt x="892" y="899"/>
                    <a:pt x="970" y="730"/>
                  </a:cubicBezTo>
                  <a:cubicBezTo>
                    <a:pt x="1101" y="488"/>
                    <a:pt x="1007" y="190"/>
                    <a:pt x="784" y="59"/>
                  </a:cubicBezTo>
                  <a:cubicBezTo>
                    <a:pt x="709" y="19"/>
                    <a:pt x="630" y="0"/>
                    <a:pt x="552" y="0"/>
                  </a:cubicBezTo>
                  <a:close/>
                </a:path>
              </a:pathLst>
            </a:custGeom>
            <a:solidFill>
              <a:srgbClr val="4E18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9"/>
            <p:cNvSpPr/>
            <p:nvPr/>
          </p:nvSpPr>
          <p:spPr>
            <a:xfrm>
              <a:off x="7226983" y="1832543"/>
              <a:ext cx="69086" cy="23605"/>
            </a:xfrm>
            <a:custGeom>
              <a:avLst/>
              <a:gdLst/>
              <a:ahLst/>
              <a:cxnLst/>
              <a:rect l="l" t="t" r="r" b="b"/>
              <a:pathLst>
                <a:path w="1879" h="642" extrusionOk="0">
                  <a:moveTo>
                    <a:pt x="948" y="1"/>
                  </a:moveTo>
                  <a:cubicBezTo>
                    <a:pt x="689" y="1"/>
                    <a:pt x="433" y="71"/>
                    <a:pt x="206" y="213"/>
                  </a:cubicBezTo>
                  <a:cubicBezTo>
                    <a:pt x="1" y="325"/>
                    <a:pt x="75" y="642"/>
                    <a:pt x="317" y="642"/>
                  </a:cubicBezTo>
                  <a:cubicBezTo>
                    <a:pt x="355" y="642"/>
                    <a:pt x="411" y="642"/>
                    <a:pt x="429" y="623"/>
                  </a:cubicBezTo>
                  <a:cubicBezTo>
                    <a:pt x="590" y="522"/>
                    <a:pt x="773" y="471"/>
                    <a:pt x="956" y="471"/>
                  </a:cubicBezTo>
                  <a:cubicBezTo>
                    <a:pt x="1113" y="471"/>
                    <a:pt x="1271" y="508"/>
                    <a:pt x="1417" y="586"/>
                  </a:cubicBezTo>
                  <a:cubicBezTo>
                    <a:pt x="1461" y="614"/>
                    <a:pt x="1505" y="627"/>
                    <a:pt x="1546" y="627"/>
                  </a:cubicBezTo>
                  <a:cubicBezTo>
                    <a:pt x="1746" y="627"/>
                    <a:pt x="1879" y="333"/>
                    <a:pt x="1678" y="194"/>
                  </a:cubicBezTo>
                  <a:cubicBezTo>
                    <a:pt x="1449" y="66"/>
                    <a:pt x="1198" y="1"/>
                    <a:pt x="948" y="1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9"/>
            <p:cNvSpPr/>
            <p:nvPr/>
          </p:nvSpPr>
          <p:spPr>
            <a:xfrm>
              <a:off x="7425013" y="1838022"/>
              <a:ext cx="69674" cy="24303"/>
            </a:xfrm>
            <a:custGeom>
              <a:avLst/>
              <a:gdLst/>
              <a:ahLst/>
              <a:cxnLst/>
              <a:rect l="l" t="t" r="r" b="b"/>
              <a:pathLst>
                <a:path w="1895" h="661" extrusionOk="0">
                  <a:moveTo>
                    <a:pt x="948" y="1"/>
                  </a:moveTo>
                  <a:cubicBezTo>
                    <a:pt x="690" y="1"/>
                    <a:pt x="433" y="71"/>
                    <a:pt x="206" y="213"/>
                  </a:cubicBezTo>
                  <a:cubicBezTo>
                    <a:pt x="1" y="325"/>
                    <a:pt x="75" y="660"/>
                    <a:pt x="318" y="660"/>
                  </a:cubicBezTo>
                  <a:cubicBezTo>
                    <a:pt x="355" y="660"/>
                    <a:pt x="392" y="642"/>
                    <a:pt x="430" y="623"/>
                  </a:cubicBezTo>
                  <a:cubicBezTo>
                    <a:pt x="590" y="523"/>
                    <a:pt x="773" y="471"/>
                    <a:pt x="957" y="471"/>
                  </a:cubicBezTo>
                  <a:cubicBezTo>
                    <a:pt x="1114" y="471"/>
                    <a:pt x="1272" y="508"/>
                    <a:pt x="1417" y="586"/>
                  </a:cubicBezTo>
                  <a:cubicBezTo>
                    <a:pt x="1462" y="614"/>
                    <a:pt x="1506" y="627"/>
                    <a:pt x="1548" y="627"/>
                  </a:cubicBezTo>
                  <a:cubicBezTo>
                    <a:pt x="1752" y="627"/>
                    <a:pt x="1895" y="334"/>
                    <a:pt x="1678" y="194"/>
                  </a:cubicBezTo>
                  <a:cubicBezTo>
                    <a:pt x="1449" y="66"/>
                    <a:pt x="1198" y="1"/>
                    <a:pt x="948" y="1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9"/>
            <p:cNvSpPr/>
            <p:nvPr/>
          </p:nvSpPr>
          <p:spPr>
            <a:xfrm>
              <a:off x="7104327" y="1769083"/>
              <a:ext cx="209023" cy="147364"/>
            </a:xfrm>
            <a:custGeom>
              <a:avLst/>
              <a:gdLst/>
              <a:ahLst/>
              <a:cxnLst/>
              <a:rect l="l" t="t" r="r" b="b"/>
              <a:pathLst>
                <a:path w="5685" h="4008" extrusionOk="0">
                  <a:moveTo>
                    <a:pt x="5219" y="448"/>
                  </a:moveTo>
                  <a:lnTo>
                    <a:pt x="5219" y="3020"/>
                  </a:lnTo>
                  <a:cubicBezTo>
                    <a:pt x="5219" y="3299"/>
                    <a:pt x="4977" y="3542"/>
                    <a:pt x="4697" y="3542"/>
                  </a:cubicBezTo>
                  <a:lnTo>
                    <a:pt x="1510" y="3542"/>
                  </a:lnTo>
                  <a:cubicBezTo>
                    <a:pt x="932" y="3542"/>
                    <a:pt x="466" y="3076"/>
                    <a:pt x="466" y="2517"/>
                  </a:cubicBezTo>
                  <a:lnTo>
                    <a:pt x="466" y="466"/>
                  </a:lnTo>
                  <a:lnTo>
                    <a:pt x="5219" y="448"/>
                  </a:lnTo>
                  <a:close/>
                  <a:moveTo>
                    <a:pt x="466" y="1"/>
                  </a:moveTo>
                  <a:cubicBezTo>
                    <a:pt x="205" y="1"/>
                    <a:pt x="0" y="206"/>
                    <a:pt x="0" y="448"/>
                  </a:cubicBezTo>
                  <a:lnTo>
                    <a:pt x="0" y="2517"/>
                  </a:lnTo>
                  <a:cubicBezTo>
                    <a:pt x="0" y="3337"/>
                    <a:pt x="671" y="4008"/>
                    <a:pt x="1510" y="4008"/>
                  </a:cubicBezTo>
                  <a:lnTo>
                    <a:pt x="4697" y="4008"/>
                  </a:lnTo>
                  <a:cubicBezTo>
                    <a:pt x="5238" y="4008"/>
                    <a:pt x="5685" y="3560"/>
                    <a:pt x="5685" y="3020"/>
                  </a:cubicBezTo>
                  <a:lnTo>
                    <a:pt x="5685" y="429"/>
                  </a:lnTo>
                  <a:cubicBezTo>
                    <a:pt x="5685" y="187"/>
                    <a:pt x="5499" y="1"/>
                    <a:pt x="5238" y="1"/>
                  </a:cubicBezTo>
                  <a:close/>
                </a:path>
              </a:pathLst>
            </a:custGeom>
            <a:solidFill>
              <a:srgbClr val="9E4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9"/>
            <p:cNvSpPr/>
            <p:nvPr/>
          </p:nvSpPr>
          <p:spPr>
            <a:xfrm>
              <a:off x="7303055" y="1736874"/>
              <a:ext cx="91183" cy="175822"/>
            </a:xfrm>
            <a:custGeom>
              <a:avLst/>
              <a:gdLst/>
              <a:ahLst/>
              <a:cxnLst/>
              <a:rect l="l" t="t" r="r" b="b"/>
              <a:pathLst>
                <a:path w="2480" h="4782" extrusionOk="0">
                  <a:moveTo>
                    <a:pt x="1715" y="1"/>
                  </a:moveTo>
                  <a:lnTo>
                    <a:pt x="317" y="3150"/>
                  </a:lnTo>
                  <a:cubicBezTo>
                    <a:pt x="0" y="3877"/>
                    <a:pt x="597" y="4660"/>
                    <a:pt x="1547" y="4753"/>
                  </a:cubicBezTo>
                  <a:cubicBezTo>
                    <a:pt x="1706" y="4772"/>
                    <a:pt x="1864" y="4781"/>
                    <a:pt x="2020" y="4781"/>
                  </a:cubicBezTo>
                  <a:cubicBezTo>
                    <a:pt x="2176" y="4781"/>
                    <a:pt x="2330" y="4772"/>
                    <a:pt x="2479" y="4753"/>
                  </a:cubicBezTo>
                  <a:lnTo>
                    <a:pt x="1715" y="1"/>
                  </a:lnTo>
                  <a:close/>
                </a:path>
              </a:pathLst>
            </a:custGeom>
            <a:solidFill>
              <a:srgbClr val="FFC5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9"/>
            <p:cNvSpPr/>
            <p:nvPr/>
          </p:nvSpPr>
          <p:spPr>
            <a:xfrm>
              <a:off x="7300298" y="1728381"/>
              <a:ext cx="102839" cy="192882"/>
            </a:xfrm>
            <a:custGeom>
              <a:avLst/>
              <a:gdLst/>
              <a:ahLst/>
              <a:cxnLst/>
              <a:rect l="l" t="t" r="r" b="b"/>
              <a:pathLst>
                <a:path w="2797" h="5246" extrusionOk="0">
                  <a:moveTo>
                    <a:pt x="1780" y="0"/>
                  </a:moveTo>
                  <a:cubicBezTo>
                    <a:pt x="1702" y="0"/>
                    <a:pt x="1624" y="41"/>
                    <a:pt x="1585" y="138"/>
                  </a:cubicBezTo>
                  <a:lnTo>
                    <a:pt x="169" y="3307"/>
                  </a:lnTo>
                  <a:cubicBezTo>
                    <a:pt x="1" y="3661"/>
                    <a:pt x="19" y="4071"/>
                    <a:pt x="224" y="4406"/>
                  </a:cubicBezTo>
                  <a:cubicBezTo>
                    <a:pt x="523" y="4872"/>
                    <a:pt x="1026" y="5189"/>
                    <a:pt x="1585" y="5227"/>
                  </a:cubicBezTo>
                  <a:cubicBezTo>
                    <a:pt x="1734" y="5227"/>
                    <a:pt x="1883" y="5245"/>
                    <a:pt x="2032" y="5245"/>
                  </a:cubicBezTo>
                  <a:cubicBezTo>
                    <a:pt x="2200" y="5245"/>
                    <a:pt x="2386" y="5227"/>
                    <a:pt x="2573" y="5227"/>
                  </a:cubicBezTo>
                  <a:cubicBezTo>
                    <a:pt x="2685" y="5227"/>
                    <a:pt x="2797" y="5115"/>
                    <a:pt x="2778" y="4984"/>
                  </a:cubicBezTo>
                  <a:cubicBezTo>
                    <a:pt x="2761" y="4865"/>
                    <a:pt x="2666" y="4777"/>
                    <a:pt x="2550" y="4777"/>
                  </a:cubicBezTo>
                  <a:cubicBezTo>
                    <a:pt x="2539" y="4777"/>
                    <a:pt x="2528" y="4778"/>
                    <a:pt x="2517" y="4779"/>
                  </a:cubicBezTo>
                  <a:cubicBezTo>
                    <a:pt x="2368" y="4789"/>
                    <a:pt x="2223" y="4793"/>
                    <a:pt x="2079" y="4793"/>
                  </a:cubicBezTo>
                  <a:cubicBezTo>
                    <a:pt x="1935" y="4793"/>
                    <a:pt x="1790" y="4789"/>
                    <a:pt x="1641" y="4779"/>
                  </a:cubicBezTo>
                  <a:cubicBezTo>
                    <a:pt x="1231" y="4742"/>
                    <a:pt x="858" y="4537"/>
                    <a:pt x="634" y="4183"/>
                  </a:cubicBezTo>
                  <a:cubicBezTo>
                    <a:pt x="504" y="3978"/>
                    <a:pt x="485" y="3717"/>
                    <a:pt x="597" y="3493"/>
                  </a:cubicBezTo>
                  <a:lnTo>
                    <a:pt x="1995" y="325"/>
                  </a:lnTo>
                  <a:cubicBezTo>
                    <a:pt x="2080" y="143"/>
                    <a:pt x="1928" y="0"/>
                    <a:pt x="1780" y="0"/>
                  </a:cubicBezTo>
                  <a:close/>
                </a:path>
              </a:pathLst>
            </a:custGeom>
            <a:solidFill>
              <a:srgbClr val="F9A08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9"/>
            <p:cNvSpPr/>
            <p:nvPr/>
          </p:nvSpPr>
          <p:spPr>
            <a:xfrm>
              <a:off x="7390084" y="1768384"/>
              <a:ext cx="209060" cy="148063"/>
            </a:xfrm>
            <a:custGeom>
              <a:avLst/>
              <a:gdLst/>
              <a:ahLst/>
              <a:cxnLst/>
              <a:rect l="l" t="t" r="r" b="b"/>
              <a:pathLst>
                <a:path w="5686" h="4027" extrusionOk="0">
                  <a:moveTo>
                    <a:pt x="5219" y="467"/>
                  </a:moveTo>
                  <a:lnTo>
                    <a:pt x="5219" y="2536"/>
                  </a:lnTo>
                  <a:cubicBezTo>
                    <a:pt x="5219" y="3113"/>
                    <a:pt x="4753" y="3561"/>
                    <a:pt x="4194" y="3561"/>
                  </a:cubicBezTo>
                  <a:lnTo>
                    <a:pt x="1007" y="3561"/>
                  </a:lnTo>
                  <a:cubicBezTo>
                    <a:pt x="709" y="3561"/>
                    <a:pt x="466" y="3337"/>
                    <a:pt x="466" y="3039"/>
                  </a:cubicBezTo>
                  <a:lnTo>
                    <a:pt x="466" y="485"/>
                  </a:lnTo>
                  <a:lnTo>
                    <a:pt x="5219" y="467"/>
                  </a:lnTo>
                  <a:close/>
                  <a:moveTo>
                    <a:pt x="448" y="1"/>
                  </a:moveTo>
                  <a:cubicBezTo>
                    <a:pt x="205" y="1"/>
                    <a:pt x="0" y="206"/>
                    <a:pt x="0" y="448"/>
                  </a:cubicBezTo>
                  <a:lnTo>
                    <a:pt x="0" y="3039"/>
                  </a:lnTo>
                  <a:cubicBezTo>
                    <a:pt x="0" y="3579"/>
                    <a:pt x="448" y="4027"/>
                    <a:pt x="1007" y="4027"/>
                  </a:cubicBezTo>
                  <a:lnTo>
                    <a:pt x="4194" y="4027"/>
                  </a:lnTo>
                  <a:cubicBezTo>
                    <a:pt x="5014" y="4027"/>
                    <a:pt x="5685" y="3356"/>
                    <a:pt x="5685" y="2517"/>
                  </a:cubicBezTo>
                  <a:lnTo>
                    <a:pt x="5685" y="467"/>
                  </a:lnTo>
                  <a:cubicBezTo>
                    <a:pt x="5685" y="206"/>
                    <a:pt x="5480" y="1"/>
                    <a:pt x="5238" y="1"/>
                  </a:cubicBezTo>
                  <a:close/>
                </a:path>
              </a:pathLst>
            </a:custGeom>
            <a:solidFill>
              <a:srgbClr val="9E4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9"/>
            <p:cNvSpPr/>
            <p:nvPr/>
          </p:nvSpPr>
          <p:spPr>
            <a:xfrm>
              <a:off x="7291363" y="1786878"/>
              <a:ext cx="120671" cy="26987"/>
            </a:xfrm>
            <a:custGeom>
              <a:avLst/>
              <a:gdLst/>
              <a:ahLst/>
              <a:cxnLst/>
              <a:rect l="l" t="t" r="r" b="b"/>
              <a:pathLst>
                <a:path w="3282" h="734" extrusionOk="0">
                  <a:moveTo>
                    <a:pt x="1625" y="0"/>
                  </a:moveTo>
                  <a:cubicBezTo>
                    <a:pt x="1155" y="0"/>
                    <a:pt x="686" y="94"/>
                    <a:pt x="244" y="281"/>
                  </a:cubicBezTo>
                  <a:cubicBezTo>
                    <a:pt x="0" y="394"/>
                    <a:pt x="110" y="734"/>
                    <a:pt x="327" y="734"/>
                  </a:cubicBezTo>
                  <a:cubicBezTo>
                    <a:pt x="359" y="734"/>
                    <a:pt x="394" y="726"/>
                    <a:pt x="430" y="709"/>
                  </a:cubicBezTo>
                  <a:cubicBezTo>
                    <a:pt x="816" y="541"/>
                    <a:pt x="1229" y="457"/>
                    <a:pt x="1640" y="457"/>
                  </a:cubicBezTo>
                  <a:cubicBezTo>
                    <a:pt x="2002" y="457"/>
                    <a:pt x="2363" y="522"/>
                    <a:pt x="2704" y="653"/>
                  </a:cubicBezTo>
                  <a:lnTo>
                    <a:pt x="2872" y="709"/>
                  </a:lnTo>
                  <a:cubicBezTo>
                    <a:pt x="2890" y="728"/>
                    <a:pt x="2928" y="728"/>
                    <a:pt x="2946" y="728"/>
                  </a:cubicBezTo>
                  <a:cubicBezTo>
                    <a:pt x="3207" y="728"/>
                    <a:pt x="3282" y="374"/>
                    <a:pt x="3040" y="281"/>
                  </a:cubicBezTo>
                  <a:lnTo>
                    <a:pt x="2872" y="225"/>
                  </a:lnTo>
                  <a:cubicBezTo>
                    <a:pt x="2467" y="75"/>
                    <a:pt x="2045" y="0"/>
                    <a:pt x="1625" y="0"/>
                  </a:cubicBezTo>
                  <a:close/>
                </a:path>
              </a:pathLst>
            </a:custGeom>
            <a:solidFill>
              <a:srgbClr val="9E4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9"/>
            <p:cNvSpPr/>
            <p:nvPr/>
          </p:nvSpPr>
          <p:spPr>
            <a:xfrm>
              <a:off x="5139619" y="2865526"/>
              <a:ext cx="1792048" cy="2324515"/>
            </a:xfrm>
            <a:custGeom>
              <a:avLst/>
              <a:gdLst/>
              <a:ahLst/>
              <a:cxnLst/>
              <a:rect l="l" t="t" r="r" b="b"/>
              <a:pathLst>
                <a:path w="48740" h="63222" extrusionOk="0">
                  <a:moveTo>
                    <a:pt x="32301" y="1"/>
                  </a:moveTo>
                  <a:lnTo>
                    <a:pt x="18247" y="914"/>
                  </a:lnTo>
                  <a:lnTo>
                    <a:pt x="10829" y="4604"/>
                  </a:lnTo>
                  <a:cubicBezTo>
                    <a:pt x="6039" y="7027"/>
                    <a:pt x="3039" y="11948"/>
                    <a:pt x="3095" y="17316"/>
                  </a:cubicBezTo>
                  <a:lnTo>
                    <a:pt x="1" y="62476"/>
                  </a:lnTo>
                  <a:lnTo>
                    <a:pt x="43073" y="63222"/>
                  </a:lnTo>
                  <a:lnTo>
                    <a:pt x="48739" y="35693"/>
                  </a:lnTo>
                  <a:lnTo>
                    <a:pt x="47472" y="17316"/>
                  </a:lnTo>
                  <a:cubicBezTo>
                    <a:pt x="47118" y="11873"/>
                    <a:pt x="44080" y="6953"/>
                    <a:pt x="39383" y="4157"/>
                  </a:cubicBezTo>
                  <a:lnTo>
                    <a:pt x="3230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9"/>
            <p:cNvSpPr/>
            <p:nvPr/>
          </p:nvSpPr>
          <p:spPr>
            <a:xfrm>
              <a:off x="5561085" y="3713900"/>
              <a:ext cx="91845" cy="1384995"/>
            </a:xfrm>
            <a:custGeom>
              <a:avLst/>
              <a:gdLst/>
              <a:ahLst/>
              <a:cxnLst/>
              <a:rect l="l" t="t" r="r" b="b"/>
              <a:pathLst>
                <a:path w="2498" h="37669" extrusionOk="0">
                  <a:moveTo>
                    <a:pt x="1976" y="1"/>
                  </a:moveTo>
                  <a:lnTo>
                    <a:pt x="1342" y="12228"/>
                  </a:lnTo>
                  <a:lnTo>
                    <a:pt x="0" y="37333"/>
                  </a:lnTo>
                  <a:lnTo>
                    <a:pt x="2162" y="37669"/>
                  </a:lnTo>
                  <a:lnTo>
                    <a:pt x="2498" y="12395"/>
                  </a:lnTo>
                  <a:lnTo>
                    <a:pt x="197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9"/>
            <p:cNvSpPr/>
            <p:nvPr/>
          </p:nvSpPr>
          <p:spPr>
            <a:xfrm>
              <a:off x="6366256" y="3551498"/>
              <a:ext cx="250166" cy="46658"/>
            </a:xfrm>
            <a:custGeom>
              <a:avLst/>
              <a:gdLst/>
              <a:ahLst/>
              <a:cxnLst/>
              <a:rect l="l" t="t" r="r" b="b"/>
              <a:pathLst>
                <a:path w="6804" h="1269" extrusionOk="0">
                  <a:moveTo>
                    <a:pt x="1" y="1"/>
                  </a:moveTo>
                  <a:lnTo>
                    <a:pt x="1" y="1268"/>
                  </a:lnTo>
                  <a:lnTo>
                    <a:pt x="6804" y="1268"/>
                  </a:lnTo>
                  <a:lnTo>
                    <a:pt x="680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9"/>
            <p:cNvSpPr/>
            <p:nvPr/>
          </p:nvSpPr>
          <p:spPr>
            <a:xfrm>
              <a:off x="5792021" y="1647787"/>
              <a:ext cx="874441" cy="662403"/>
            </a:xfrm>
            <a:custGeom>
              <a:avLst/>
              <a:gdLst/>
              <a:ahLst/>
              <a:cxnLst/>
              <a:rect l="l" t="t" r="r" b="b"/>
              <a:pathLst>
                <a:path w="23783" h="18016" extrusionOk="0">
                  <a:moveTo>
                    <a:pt x="14454" y="1"/>
                  </a:moveTo>
                  <a:cubicBezTo>
                    <a:pt x="13140" y="1"/>
                    <a:pt x="12572" y="1026"/>
                    <a:pt x="11947" y="1622"/>
                  </a:cubicBezTo>
                  <a:cubicBezTo>
                    <a:pt x="11593" y="1436"/>
                    <a:pt x="11202" y="1305"/>
                    <a:pt x="10792" y="1249"/>
                  </a:cubicBezTo>
                  <a:cubicBezTo>
                    <a:pt x="10586" y="1216"/>
                    <a:pt x="10379" y="1200"/>
                    <a:pt x="10174" y="1200"/>
                  </a:cubicBezTo>
                  <a:cubicBezTo>
                    <a:pt x="9098" y="1200"/>
                    <a:pt x="8058" y="1644"/>
                    <a:pt x="7306" y="2442"/>
                  </a:cubicBezTo>
                  <a:cubicBezTo>
                    <a:pt x="7027" y="2405"/>
                    <a:pt x="6729" y="2368"/>
                    <a:pt x="6393" y="2312"/>
                  </a:cubicBezTo>
                  <a:cubicBezTo>
                    <a:pt x="6188" y="2284"/>
                    <a:pt x="5974" y="2267"/>
                    <a:pt x="5764" y="2267"/>
                  </a:cubicBezTo>
                  <a:cubicBezTo>
                    <a:pt x="5687" y="2267"/>
                    <a:pt x="5611" y="2269"/>
                    <a:pt x="5536" y="2274"/>
                  </a:cubicBezTo>
                  <a:cubicBezTo>
                    <a:pt x="4492" y="2293"/>
                    <a:pt x="3485" y="2740"/>
                    <a:pt x="2759" y="3505"/>
                  </a:cubicBezTo>
                  <a:lnTo>
                    <a:pt x="2703" y="3542"/>
                  </a:lnTo>
                  <a:lnTo>
                    <a:pt x="2665" y="3598"/>
                  </a:lnTo>
                  <a:cubicBezTo>
                    <a:pt x="1566" y="4753"/>
                    <a:pt x="913" y="6636"/>
                    <a:pt x="1137" y="9245"/>
                  </a:cubicBezTo>
                  <a:lnTo>
                    <a:pt x="1212" y="9674"/>
                  </a:lnTo>
                  <a:cubicBezTo>
                    <a:pt x="93" y="10680"/>
                    <a:pt x="0" y="12395"/>
                    <a:pt x="988" y="13513"/>
                  </a:cubicBezTo>
                  <a:cubicBezTo>
                    <a:pt x="597" y="13942"/>
                    <a:pt x="354" y="14501"/>
                    <a:pt x="298" y="15098"/>
                  </a:cubicBezTo>
                  <a:cubicBezTo>
                    <a:pt x="131" y="16551"/>
                    <a:pt x="1193" y="17875"/>
                    <a:pt x="2665" y="18005"/>
                  </a:cubicBezTo>
                  <a:cubicBezTo>
                    <a:pt x="2746" y="18012"/>
                    <a:pt x="2826" y="18016"/>
                    <a:pt x="2906" y="18016"/>
                  </a:cubicBezTo>
                  <a:cubicBezTo>
                    <a:pt x="4277" y="18016"/>
                    <a:pt x="5449" y="16974"/>
                    <a:pt x="5554" y="15582"/>
                  </a:cubicBezTo>
                  <a:cubicBezTo>
                    <a:pt x="5610" y="14986"/>
                    <a:pt x="5461" y="14408"/>
                    <a:pt x="5163" y="13905"/>
                  </a:cubicBezTo>
                  <a:cubicBezTo>
                    <a:pt x="5368" y="13793"/>
                    <a:pt x="5554" y="13625"/>
                    <a:pt x="5685" y="13439"/>
                  </a:cubicBezTo>
                  <a:lnTo>
                    <a:pt x="16141" y="14743"/>
                  </a:lnTo>
                  <a:cubicBezTo>
                    <a:pt x="16942" y="14687"/>
                    <a:pt x="17725" y="14482"/>
                    <a:pt x="18471" y="14166"/>
                  </a:cubicBezTo>
                  <a:lnTo>
                    <a:pt x="18489" y="14166"/>
                  </a:lnTo>
                  <a:cubicBezTo>
                    <a:pt x="18648" y="14190"/>
                    <a:pt x="18805" y="14201"/>
                    <a:pt x="18961" y="14201"/>
                  </a:cubicBezTo>
                  <a:cubicBezTo>
                    <a:pt x="20489" y="14201"/>
                    <a:pt x="21831" y="13073"/>
                    <a:pt x="22068" y="11500"/>
                  </a:cubicBezTo>
                  <a:cubicBezTo>
                    <a:pt x="22217" y="10550"/>
                    <a:pt x="21937" y="9581"/>
                    <a:pt x="21304" y="8854"/>
                  </a:cubicBezTo>
                  <a:cubicBezTo>
                    <a:pt x="22310" y="8071"/>
                    <a:pt x="23782" y="6524"/>
                    <a:pt x="22664" y="4809"/>
                  </a:cubicBezTo>
                  <a:cubicBezTo>
                    <a:pt x="21867" y="3584"/>
                    <a:pt x="20768" y="3176"/>
                    <a:pt x="19689" y="3176"/>
                  </a:cubicBezTo>
                  <a:cubicBezTo>
                    <a:pt x="19028" y="3176"/>
                    <a:pt x="18373" y="3329"/>
                    <a:pt x="17800" y="3542"/>
                  </a:cubicBezTo>
                  <a:cubicBezTo>
                    <a:pt x="17749" y="3561"/>
                    <a:pt x="17698" y="3571"/>
                    <a:pt x="17648" y="3571"/>
                  </a:cubicBezTo>
                  <a:cubicBezTo>
                    <a:pt x="17368" y="3571"/>
                    <a:pt x="17127" y="3283"/>
                    <a:pt x="17222" y="2983"/>
                  </a:cubicBezTo>
                  <a:cubicBezTo>
                    <a:pt x="17483" y="2107"/>
                    <a:pt x="17445" y="932"/>
                    <a:pt x="15768" y="280"/>
                  </a:cubicBezTo>
                  <a:cubicBezTo>
                    <a:pt x="15258" y="83"/>
                    <a:pt x="14826" y="1"/>
                    <a:pt x="14454" y="1"/>
                  </a:cubicBezTo>
                  <a:close/>
                </a:path>
              </a:pathLst>
            </a:custGeom>
            <a:solidFill>
              <a:srgbClr val="3015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9"/>
            <p:cNvSpPr/>
            <p:nvPr/>
          </p:nvSpPr>
          <p:spPr>
            <a:xfrm>
              <a:off x="5774888" y="2004137"/>
              <a:ext cx="725055" cy="1077545"/>
            </a:xfrm>
            <a:custGeom>
              <a:avLst/>
              <a:gdLst/>
              <a:ahLst/>
              <a:cxnLst/>
              <a:rect l="l" t="t" r="r" b="b"/>
              <a:pathLst>
                <a:path w="19720" h="29307" extrusionOk="0">
                  <a:moveTo>
                    <a:pt x="6337" y="0"/>
                  </a:moveTo>
                  <a:cubicBezTo>
                    <a:pt x="6337" y="1"/>
                    <a:pt x="7656" y="4457"/>
                    <a:pt x="4552" y="4457"/>
                  </a:cubicBezTo>
                  <a:cubicBezTo>
                    <a:pt x="4214" y="4457"/>
                    <a:pt x="3824" y="4404"/>
                    <a:pt x="3374" y="4287"/>
                  </a:cubicBezTo>
                  <a:lnTo>
                    <a:pt x="2926" y="4250"/>
                  </a:lnTo>
                  <a:cubicBezTo>
                    <a:pt x="2856" y="4244"/>
                    <a:pt x="2787" y="4242"/>
                    <a:pt x="2718" y="4242"/>
                  </a:cubicBezTo>
                  <a:cubicBezTo>
                    <a:pt x="1406" y="4242"/>
                    <a:pt x="273" y="5233"/>
                    <a:pt x="149" y="6561"/>
                  </a:cubicBezTo>
                  <a:lnTo>
                    <a:pt x="131" y="6822"/>
                  </a:lnTo>
                  <a:cubicBezTo>
                    <a:pt x="0" y="8220"/>
                    <a:pt x="1025" y="9469"/>
                    <a:pt x="2423" y="9599"/>
                  </a:cubicBezTo>
                  <a:lnTo>
                    <a:pt x="3150" y="9674"/>
                  </a:lnTo>
                  <a:lnTo>
                    <a:pt x="2870" y="12749"/>
                  </a:lnTo>
                  <a:cubicBezTo>
                    <a:pt x="2703" y="14538"/>
                    <a:pt x="3299" y="16328"/>
                    <a:pt x="4511" y="17651"/>
                  </a:cubicBezTo>
                  <a:lnTo>
                    <a:pt x="4026" y="22907"/>
                  </a:lnTo>
                  <a:cubicBezTo>
                    <a:pt x="3728" y="26131"/>
                    <a:pt x="6058" y="28983"/>
                    <a:pt x="9207" y="29281"/>
                  </a:cubicBezTo>
                  <a:cubicBezTo>
                    <a:pt x="9385" y="29298"/>
                    <a:pt x="9561" y="29306"/>
                    <a:pt x="9736" y="29306"/>
                  </a:cubicBezTo>
                  <a:cubicBezTo>
                    <a:pt x="12649" y="29306"/>
                    <a:pt x="15170" y="27011"/>
                    <a:pt x="15451" y="23969"/>
                  </a:cubicBezTo>
                  <a:lnTo>
                    <a:pt x="15917" y="18825"/>
                  </a:lnTo>
                  <a:cubicBezTo>
                    <a:pt x="17446" y="17744"/>
                    <a:pt x="18415" y="16067"/>
                    <a:pt x="18601" y="14203"/>
                  </a:cubicBezTo>
                  <a:lnTo>
                    <a:pt x="18676" y="13215"/>
                  </a:lnTo>
                  <a:lnTo>
                    <a:pt x="18732" y="12656"/>
                  </a:lnTo>
                  <a:lnTo>
                    <a:pt x="19719" y="2051"/>
                  </a:lnTo>
                  <a:cubicBezTo>
                    <a:pt x="19626" y="1864"/>
                    <a:pt x="19514" y="1734"/>
                    <a:pt x="19403" y="1734"/>
                  </a:cubicBezTo>
                  <a:cubicBezTo>
                    <a:pt x="18362" y="1849"/>
                    <a:pt x="16869" y="1947"/>
                    <a:pt x="15246" y="1947"/>
                  </a:cubicBezTo>
                  <a:cubicBezTo>
                    <a:pt x="11899" y="1947"/>
                    <a:pt x="7994" y="1532"/>
                    <a:pt x="6337" y="0"/>
                  </a:cubicBezTo>
                  <a:close/>
                </a:path>
              </a:pathLst>
            </a:custGeom>
            <a:solidFill>
              <a:srgbClr val="B36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9"/>
            <p:cNvSpPr/>
            <p:nvPr/>
          </p:nvSpPr>
          <p:spPr>
            <a:xfrm>
              <a:off x="5871513" y="2273459"/>
              <a:ext cx="611296" cy="545519"/>
            </a:xfrm>
            <a:custGeom>
              <a:avLst/>
              <a:gdLst/>
              <a:ahLst/>
              <a:cxnLst/>
              <a:rect l="l" t="t" r="r" b="b"/>
              <a:pathLst>
                <a:path w="16626" h="14837" extrusionOk="0">
                  <a:moveTo>
                    <a:pt x="16625" y="0"/>
                  </a:moveTo>
                  <a:lnTo>
                    <a:pt x="16066" y="5890"/>
                  </a:lnTo>
                  <a:cubicBezTo>
                    <a:pt x="15767" y="9198"/>
                    <a:pt x="12976" y="11676"/>
                    <a:pt x="9732" y="11676"/>
                  </a:cubicBezTo>
                  <a:cubicBezTo>
                    <a:pt x="9540" y="11676"/>
                    <a:pt x="9346" y="11667"/>
                    <a:pt x="9152" y="11649"/>
                  </a:cubicBezTo>
                  <a:lnTo>
                    <a:pt x="6654" y="11407"/>
                  </a:lnTo>
                  <a:cubicBezTo>
                    <a:pt x="3169" y="11071"/>
                    <a:pt x="597" y="7977"/>
                    <a:pt x="932" y="4492"/>
                  </a:cubicBezTo>
                  <a:lnTo>
                    <a:pt x="1118" y="2386"/>
                  </a:lnTo>
                  <a:lnTo>
                    <a:pt x="541" y="2330"/>
                  </a:lnTo>
                  <a:lnTo>
                    <a:pt x="242" y="5424"/>
                  </a:lnTo>
                  <a:cubicBezTo>
                    <a:pt x="0" y="8033"/>
                    <a:pt x="1398" y="10512"/>
                    <a:pt x="3746" y="11686"/>
                  </a:cubicBezTo>
                  <a:cubicBezTo>
                    <a:pt x="4101" y="13383"/>
                    <a:pt x="5498" y="14650"/>
                    <a:pt x="7213" y="14818"/>
                  </a:cubicBezTo>
                  <a:cubicBezTo>
                    <a:pt x="7344" y="14830"/>
                    <a:pt x="7474" y="14837"/>
                    <a:pt x="7604" y="14837"/>
                  </a:cubicBezTo>
                  <a:cubicBezTo>
                    <a:pt x="9172" y="14837"/>
                    <a:pt x="10621" y="13914"/>
                    <a:pt x="11258" y="12451"/>
                  </a:cubicBezTo>
                  <a:cubicBezTo>
                    <a:pt x="13848" y="11780"/>
                    <a:pt x="15749" y="9543"/>
                    <a:pt x="15992" y="6878"/>
                  </a:cubicBezTo>
                  <a:lnTo>
                    <a:pt x="1662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9"/>
            <p:cNvSpPr/>
            <p:nvPr/>
          </p:nvSpPr>
          <p:spPr>
            <a:xfrm>
              <a:off x="5838606" y="2208454"/>
              <a:ext cx="50077" cy="76697"/>
            </a:xfrm>
            <a:custGeom>
              <a:avLst/>
              <a:gdLst/>
              <a:ahLst/>
              <a:cxnLst/>
              <a:rect l="l" t="t" r="r" b="b"/>
              <a:pathLst>
                <a:path w="1362" h="2086" extrusionOk="0">
                  <a:moveTo>
                    <a:pt x="253" y="1"/>
                  </a:moveTo>
                  <a:cubicBezTo>
                    <a:pt x="205" y="1"/>
                    <a:pt x="156" y="17"/>
                    <a:pt x="112" y="54"/>
                  </a:cubicBezTo>
                  <a:cubicBezTo>
                    <a:pt x="19" y="128"/>
                    <a:pt x="1" y="259"/>
                    <a:pt x="56" y="370"/>
                  </a:cubicBezTo>
                  <a:lnTo>
                    <a:pt x="727" y="1302"/>
                  </a:lnTo>
                  <a:lnTo>
                    <a:pt x="224" y="1675"/>
                  </a:lnTo>
                  <a:cubicBezTo>
                    <a:pt x="112" y="1750"/>
                    <a:pt x="94" y="1899"/>
                    <a:pt x="168" y="1992"/>
                  </a:cubicBezTo>
                  <a:cubicBezTo>
                    <a:pt x="224" y="2048"/>
                    <a:pt x="280" y="2085"/>
                    <a:pt x="355" y="2085"/>
                  </a:cubicBezTo>
                  <a:cubicBezTo>
                    <a:pt x="411" y="2085"/>
                    <a:pt x="466" y="2066"/>
                    <a:pt x="504" y="2048"/>
                  </a:cubicBezTo>
                  <a:lnTo>
                    <a:pt x="1361" y="1396"/>
                  </a:lnTo>
                  <a:lnTo>
                    <a:pt x="448" y="109"/>
                  </a:lnTo>
                  <a:cubicBezTo>
                    <a:pt x="402" y="41"/>
                    <a:pt x="329" y="1"/>
                    <a:pt x="25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9"/>
            <p:cNvSpPr/>
            <p:nvPr/>
          </p:nvSpPr>
          <p:spPr>
            <a:xfrm>
              <a:off x="6216024" y="2549363"/>
              <a:ext cx="77653" cy="35260"/>
            </a:xfrm>
            <a:custGeom>
              <a:avLst/>
              <a:gdLst/>
              <a:ahLst/>
              <a:cxnLst/>
              <a:rect l="l" t="t" r="r" b="b"/>
              <a:pathLst>
                <a:path w="2112" h="959" extrusionOk="0">
                  <a:moveTo>
                    <a:pt x="776" y="0"/>
                  </a:moveTo>
                  <a:cubicBezTo>
                    <a:pt x="607" y="0"/>
                    <a:pt x="435" y="27"/>
                    <a:pt x="266" y="82"/>
                  </a:cubicBezTo>
                  <a:cubicBezTo>
                    <a:pt x="1" y="182"/>
                    <a:pt x="104" y="547"/>
                    <a:pt x="341" y="547"/>
                  </a:cubicBezTo>
                  <a:cubicBezTo>
                    <a:pt x="370" y="547"/>
                    <a:pt x="401" y="542"/>
                    <a:pt x="434" y="529"/>
                  </a:cubicBezTo>
                  <a:cubicBezTo>
                    <a:pt x="551" y="488"/>
                    <a:pt x="672" y="469"/>
                    <a:pt x="791" y="469"/>
                  </a:cubicBezTo>
                  <a:cubicBezTo>
                    <a:pt x="1105" y="469"/>
                    <a:pt x="1410" y="608"/>
                    <a:pt x="1627" y="865"/>
                  </a:cubicBezTo>
                  <a:cubicBezTo>
                    <a:pt x="1664" y="921"/>
                    <a:pt x="1739" y="958"/>
                    <a:pt x="1813" y="958"/>
                  </a:cubicBezTo>
                  <a:cubicBezTo>
                    <a:pt x="1999" y="958"/>
                    <a:pt x="2111" y="734"/>
                    <a:pt x="1981" y="585"/>
                  </a:cubicBezTo>
                  <a:cubicBezTo>
                    <a:pt x="1680" y="203"/>
                    <a:pt x="1239" y="0"/>
                    <a:pt x="77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9"/>
            <p:cNvSpPr/>
            <p:nvPr/>
          </p:nvSpPr>
          <p:spPr>
            <a:xfrm>
              <a:off x="6078771" y="2397072"/>
              <a:ext cx="195860" cy="132657"/>
            </a:xfrm>
            <a:custGeom>
              <a:avLst/>
              <a:gdLst/>
              <a:ahLst/>
              <a:cxnLst/>
              <a:rect l="l" t="t" r="r" b="b"/>
              <a:pathLst>
                <a:path w="5327" h="3608" extrusionOk="0">
                  <a:moveTo>
                    <a:pt x="1437" y="1"/>
                  </a:moveTo>
                  <a:cubicBezTo>
                    <a:pt x="486" y="1"/>
                    <a:pt x="0" y="2924"/>
                    <a:pt x="1912" y="3497"/>
                  </a:cubicBezTo>
                  <a:cubicBezTo>
                    <a:pt x="2165" y="3573"/>
                    <a:pt x="2411" y="3607"/>
                    <a:pt x="2644" y="3607"/>
                  </a:cubicBezTo>
                  <a:cubicBezTo>
                    <a:pt x="4296" y="3607"/>
                    <a:pt x="5326" y="1909"/>
                    <a:pt x="4167" y="1484"/>
                  </a:cubicBezTo>
                  <a:cubicBezTo>
                    <a:pt x="3254" y="1130"/>
                    <a:pt x="2415" y="645"/>
                    <a:pt x="1651" y="49"/>
                  </a:cubicBezTo>
                  <a:cubicBezTo>
                    <a:pt x="1578" y="16"/>
                    <a:pt x="1506" y="1"/>
                    <a:pt x="14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9"/>
            <p:cNvSpPr/>
            <p:nvPr/>
          </p:nvSpPr>
          <p:spPr>
            <a:xfrm>
              <a:off x="6103111" y="2132860"/>
              <a:ext cx="134348" cy="52247"/>
            </a:xfrm>
            <a:custGeom>
              <a:avLst/>
              <a:gdLst/>
              <a:ahLst/>
              <a:cxnLst/>
              <a:rect l="l" t="t" r="r" b="b"/>
              <a:pathLst>
                <a:path w="3654" h="1421" extrusionOk="0">
                  <a:moveTo>
                    <a:pt x="1720" y="0"/>
                  </a:moveTo>
                  <a:cubicBezTo>
                    <a:pt x="998" y="0"/>
                    <a:pt x="436" y="299"/>
                    <a:pt x="225" y="581"/>
                  </a:cubicBezTo>
                  <a:cubicBezTo>
                    <a:pt x="1" y="879"/>
                    <a:pt x="57" y="1159"/>
                    <a:pt x="262" y="1252"/>
                  </a:cubicBezTo>
                  <a:cubicBezTo>
                    <a:pt x="463" y="1314"/>
                    <a:pt x="676" y="1350"/>
                    <a:pt x="892" y="1350"/>
                  </a:cubicBezTo>
                  <a:cubicBezTo>
                    <a:pt x="936" y="1350"/>
                    <a:pt x="981" y="1349"/>
                    <a:pt x="1026" y="1345"/>
                  </a:cubicBezTo>
                  <a:lnTo>
                    <a:pt x="1809" y="1345"/>
                  </a:lnTo>
                  <a:cubicBezTo>
                    <a:pt x="2051" y="1345"/>
                    <a:pt x="2312" y="1364"/>
                    <a:pt x="2592" y="1401"/>
                  </a:cubicBezTo>
                  <a:cubicBezTo>
                    <a:pt x="2677" y="1415"/>
                    <a:pt x="2766" y="1421"/>
                    <a:pt x="2855" y="1421"/>
                  </a:cubicBezTo>
                  <a:cubicBezTo>
                    <a:pt x="3019" y="1421"/>
                    <a:pt x="3187" y="1400"/>
                    <a:pt x="3356" y="1364"/>
                  </a:cubicBezTo>
                  <a:cubicBezTo>
                    <a:pt x="3561" y="1271"/>
                    <a:pt x="3654" y="1029"/>
                    <a:pt x="3430" y="693"/>
                  </a:cubicBezTo>
                  <a:cubicBezTo>
                    <a:pt x="3188" y="376"/>
                    <a:pt x="2629" y="22"/>
                    <a:pt x="1846" y="3"/>
                  </a:cubicBezTo>
                  <a:cubicBezTo>
                    <a:pt x="1804" y="1"/>
                    <a:pt x="1762" y="0"/>
                    <a:pt x="1720" y="0"/>
                  </a:cubicBezTo>
                  <a:close/>
                </a:path>
              </a:pathLst>
            </a:custGeom>
            <a:solidFill>
              <a:srgbClr val="3015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9"/>
            <p:cNvSpPr/>
            <p:nvPr/>
          </p:nvSpPr>
          <p:spPr>
            <a:xfrm>
              <a:off x="6340923" y="2147310"/>
              <a:ext cx="133650" cy="56990"/>
            </a:xfrm>
            <a:custGeom>
              <a:avLst/>
              <a:gdLst/>
              <a:ahLst/>
              <a:cxnLst/>
              <a:rect l="l" t="t" r="r" b="b"/>
              <a:pathLst>
                <a:path w="3635" h="1550" extrusionOk="0">
                  <a:moveTo>
                    <a:pt x="1620" y="0"/>
                  </a:moveTo>
                  <a:cubicBezTo>
                    <a:pt x="999" y="0"/>
                    <a:pt x="518" y="211"/>
                    <a:pt x="280" y="449"/>
                  </a:cubicBezTo>
                  <a:cubicBezTo>
                    <a:pt x="0" y="729"/>
                    <a:pt x="56" y="990"/>
                    <a:pt x="243" y="1120"/>
                  </a:cubicBezTo>
                  <a:cubicBezTo>
                    <a:pt x="466" y="1213"/>
                    <a:pt x="727" y="1269"/>
                    <a:pt x="988" y="1269"/>
                  </a:cubicBezTo>
                  <a:cubicBezTo>
                    <a:pt x="1249" y="1288"/>
                    <a:pt x="1529" y="1325"/>
                    <a:pt x="1771" y="1362"/>
                  </a:cubicBezTo>
                  <a:cubicBezTo>
                    <a:pt x="1995" y="1381"/>
                    <a:pt x="2274" y="1437"/>
                    <a:pt x="2535" y="1493"/>
                  </a:cubicBezTo>
                  <a:cubicBezTo>
                    <a:pt x="2692" y="1529"/>
                    <a:pt x="2856" y="1550"/>
                    <a:pt x="3023" y="1550"/>
                  </a:cubicBezTo>
                  <a:cubicBezTo>
                    <a:pt x="3114" y="1550"/>
                    <a:pt x="3207" y="1543"/>
                    <a:pt x="3299" y="1530"/>
                  </a:cubicBezTo>
                  <a:cubicBezTo>
                    <a:pt x="3504" y="1474"/>
                    <a:pt x="3635" y="1213"/>
                    <a:pt x="3448" y="878"/>
                  </a:cubicBezTo>
                  <a:cubicBezTo>
                    <a:pt x="3281" y="542"/>
                    <a:pt x="2740" y="132"/>
                    <a:pt x="1957" y="20"/>
                  </a:cubicBezTo>
                  <a:cubicBezTo>
                    <a:pt x="1841" y="7"/>
                    <a:pt x="1728" y="0"/>
                    <a:pt x="1620" y="0"/>
                  </a:cubicBezTo>
                  <a:close/>
                </a:path>
              </a:pathLst>
            </a:custGeom>
            <a:solidFill>
              <a:srgbClr val="3015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9"/>
            <p:cNvSpPr/>
            <p:nvPr/>
          </p:nvSpPr>
          <p:spPr>
            <a:xfrm>
              <a:off x="6212311" y="2237795"/>
              <a:ext cx="124532" cy="149460"/>
            </a:xfrm>
            <a:custGeom>
              <a:avLst/>
              <a:gdLst/>
              <a:ahLst/>
              <a:cxnLst/>
              <a:rect l="l" t="t" r="r" b="b"/>
              <a:pathLst>
                <a:path w="3387" h="4065" extrusionOk="0">
                  <a:moveTo>
                    <a:pt x="1408" y="0"/>
                  </a:moveTo>
                  <a:cubicBezTo>
                    <a:pt x="1298" y="0"/>
                    <a:pt x="1186" y="66"/>
                    <a:pt x="1169" y="206"/>
                  </a:cubicBezTo>
                  <a:cubicBezTo>
                    <a:pt x="1131" y="598"/>
                    <a:pt x="1262" y="970"/>
                    <a:pt x="1504" y="1268"/>
                  </a:cubicBezTo>
                  <a:cubicBezTo>
                    <a:pt x="1746" y="1567"/>
                    <a:pt x="2082" y="1753"/>
                    <a:pt x="2473" y="1772"/>
                  </a:cubicBezTo>
                  <a:cubicBezTo>
                    <a:pt x="2585" y="1790"/>
                    <a:pt x="2697" y="1846"/>
                    <a:pt x="2771" y="1939"/>
                  </a:cubicBezTo>
                  <a:cubicBezTo>
                    <a:pt x="2865" y="2033"/>
                    <a:pt x="2902" y="2163"/>
                    <a:pt x="2883" y="2294"/>
                  </a:cubicBezTo>
                  <a:lnTo>
                    <a:pt x="2883" y="2405"/>
                  </a:lnTo>
                  <a:cubicBezTo>
                    <a:pt x="2829" y="3090"/>
                    <a:pt x="2253" y="3600"/>
                    <a:pt x="1575" y="3600"/>
                  </a:cubicBezTo>
                  <a:cubicBezTo>
                    <a:pt x="1552" y="3600"/>
                    <a:pt x="1528" y="3600"/>
                    <a:pt x="1504" y="3598"/>
                  </a:cubicBezTo>
                  <a:lnTo>
                    <a:pt x="348" y="3486"/>
                  </a:lnTo>
                  <a:cubicBezTo>
                    <a:pt x="342" y="3486"/>
                    <a:pt x="336" y="3486"/>
                    <a:pt x="330" y="3486"/>
                  </a:cubicBezTo>
                  <a:cubicBezTo>
                    <a:pt x="30" y="3486"/>
                    <a:pt x="1" y="3934"/>
                    <a:pt x="311" y="3952"/>
                  </a:cubicBezTo>
                  <a:lnTo>
                    <a:pt x="1467" y="4064"/>
                  </a:lnTo>
                  <a:lnTo>
                    <a:pt x="1616" y="4064"/>
                  </a:lnTo>
                  <a:cubicBezTo>
                    <a:pt x="2529" y="4064"/>
                    <a:pt x="3293" y="3356"/>
                    <a:pt x="3368" y="2443"/>
                  </a:cubicBezTo>
                  <a:lnTo>
                    <a:pt x="3368" y="2331"/>
                  </a:lnTo>
                  <a:cubicBezTo>
                    <a:pt x="3386" y="2089"/>
                    <a:pt x="3312" y="1846"/>
                    <a:pt x="3144" y="1641"/>
                  </a:cubicBezTo>
                  <a:cubicBezTo>
                    <a:pt x="2995" y="1455"/>
                    <a:pt x="2771" y="1343"/>
                    <a:pt x="2529" y="1306"/>
                  </a:cubicBezTo>
                  <a:cubicBezTo>
                    <a:pt x="2268" y="1287"/>
                    <a:pt x="2026" y="1175"/>
                    <a:pt x="1877" y="970"/>
                  </a:cubicBezTo>
                  <a:cubicBezTo>
                    <a:pt x="1709" y="765"/>
                    <a:pt x="1616" y="504"/>
                    <a:pt x="1634" y="243"/>
                  </a:cubicBezTo>
                  <a:cubicBezTo>
                    <a:pt x="1654" y="85"/>
                    <a:pt x="1532" y="0"/>
                    <a:pt x="14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9"/>
            <p:cNvSpPr/>
            <p:nvPr/>
          </p:nvSpPr>
          <p:spPr>
            <a:xfrm>
              <a:off x="6363535" y="2266694"/>
              <a:ext cx="44562" cy="40260"/>
            </a:xfrm>
            <a:custGeom>
              <a:avLst/>
              <a:gdLst/>
              <a:ahLst/>
              <a:cxnLst/>
              <a:rect l="l" t="t" r="r" b="b"/>
              <a:pathLst>
                <a:path w="1212" h="1095" extrusionOk="0">
                  <a:moveTo>
                    <a:pt x="605" y="1"/>
                  </a:moveTo>
                  <a:cubicBezTo>
                    <a:pt x="432" y="1"/>
                    <a:pt x="263" y="87"/>
                    <a:pt x="168" y="240"/>
                  </a:cubicBezTo>
                  <a:cubicBezTo>
                    <a:pt x="0" y="501"/>
                    <a:pt x="56" y="818"/>
                    <a:pt x="299" y="1004"/>
                  </a:cubicBezTo>
                  <a:cubicBezTo>
                    <a:pt x="387" y="1066"/>
                    <a:pt x="489" y="1095"/>
                    <a:pt x="590" y="1095"/>
                  </a:cubicBezTo>
                  <a:cubicBezTo>
                    <a:pt x="764" y="1095"/>
                    <a:pt x="938" y="1009"/>
                    <a:pt x="1044" y="855"/>
                  </a:cubicBezTo>
                  <a:cubicBezTo>
                    <a:pt x="1212" y="594"/>
                    <a:pt x="1137" y="259"/>
                    <a:pt x="895" y="91"/>
                  </a:cubicBezTo>
                  <a:cubicBezTo>
                    <a:pt x="806" y="30"/>
                    <a:pt x="705" y="1"/>
                    <a:pt x="605" y="1"/>
                  </a:cubicBezTo>
                  <a:close/>
                </a:path>
              </a:pathLst>
            </a:custGeom>
            <a:solidFill>
              <a:srgbClr val="3015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9"/>
            <p:cNvSpPr/>
            <p:nvPr/>
          </p:nvSpPr>
          <p:spPr>
            <a:xfrm>
              <a:off x="6144916" y="2242023"/>
              <a:ext cx="44599" cy="39930"/>
            </a:xfrm>
            <a:custGeom>
              <a:avLst/>
              <a:gdLst/>
              <a:ahLst/>
              <a:cxnLst/>
              <a:rect l="l" t="t" r="r" b="b"/>
              <a:pathLst>
                <a:path w="1213" h="1086" extrusionOk="0">
                  <a:moveTo>
                    <a:pt x="623" y="1"/>
                  </a:moveTo>
                  <a:cubicBezTo>
                    <a:pt x="448" y="1"/>
                    <a:pt x="275" y="87"/>
                    <a:pt x="169" y="240"/>
                  </a:cubicBezTo>
                  <a:cubicBezTo>
                    <a:pt x="1" y="483"/>
                    <a:pt x="75" y="818"/>
                    <a:pt x="318" y="1004"/>
                  </a:cubicBezTo>
                  <a:cubicBezTo>
                    <a:pt x="406" y="1059"/>
                    <a:pt x="506" y="1086"/>
                    <a:pt x="606" y="1086"/>
                  </a:cubicBezTo>
                  <a:cubicBezTo>
                    <a:pt x="782" y="1086"/>
                    <a:pt x="956" y="1003"/>
                    <a:pt x="1063" y="837"/>
                  </a:cubicBezTo>
                  <a:cubicBezTo>
                    <a:pt x="1212" y="594"/>
                    <a:pt x="1156" y="259"/>
                    <a:pt x="914" y="91"/>
                  </a:cubicBezTo>
                  <a:cubicBezTo>
                    <a:pt x="825" y="30"/>
                    <a:pt x="724" y="1"/>
                    <a:pt x="623" y="1"/>
                  </a:cubicBezTo>
                  <a:close/>
                </a:path>
              </a:pathLst>
            </a:custGeom>
            <a:solidFill>
              <a:srgbClr val="3015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9"/>
            <p:cNvSpPr/>
            <p:nvPr/>
          </p:nvSpPr>
          <p:spPr>
            <a:xfrm>
              <a:off x="6138776" y="2271327"/>
              <a:ext cx="53460" cy="24781"/>
            </a:xfrm>
            <a:custGeom>
              <a:avLst/>
              <a:gdLst/>
              <a:ahLst/>
              <a:cxnLst/>
              <a:rect l="l" t="t" r="r" b="b"/>
              <a:pathLst>
                <a:path w="1454" h="674" extrusionOk="0">
                  <a:moveTo>
                    <a:pt x="602" y="1"/>
                  </a:moveTo>
                  <a:cubicBezTo>
                    <a:pt x="462" y="1"/>
                    <a:pt x="321" y="26"/>
                    <a:pt x="186" y="77"/>
                  </a:cubicBezTo>
                  <a:cubicBezTo>
                    <a:pt x="56" y="114"/>
                    <a:pt x="0" y="245"/>
                    <a:pt x="37" y="375"/>
                  </a:cubicBezTo>
                  <a:cubicBezTo>
                    <a:pt x="68" y="467"/>
                    <a:pt x="162" y="534"/>
                    <a:pt x="267" y="534"/>
                  </a:cubicBezTo>
                  <a:cubicBezTo>
                    <a:pt x="289" y="534"/>
                    <a:pt x="312" y="531"/>
                    <a:pt x="336" y="524"/>
                  </a:cubicBezTo>
                  <a:cubicBezTo>
                    <a:pt x="421" y="481"/>
                    <a:pt x="516" y="460"/>
                    <a:pt x="611" y="460"/>
                  </a:cubicBezTo>
                  <a:cubicBezTo>
                    <a:pt x="763" y="460"/>
                    <a:pt x="918" y="514"/>
                    <a:pt x="1044" y="617"/>
                  </a:cubicBezTo>
                  <a:cubicBezTo>
                    <a:pt x="1081" y="655"/>
                    <a:pt x="1137" y="673"/>
                    <a:pt x="1193" y="673"/>
                  </a:cubicBezTo>
                  <a:cubicBezTo>
                    <a:pt x="1267" y="673"/>
                    <a:pt x="1323" y="636"/>
                    <a:pt x="1379" y="599"/>
                  </a:cubicBezTo>
                  <a:cubicBezTo>
                    <a:pt x="1454" y="506"/>
                    <a:pt x="1454" y="356"/>
                    <a:pt x="1361" y="263"/>
                  </a:cubicBezTo>
                  <a:cubicBezTo>
                    <a:pt x="1140" y="92"/>
                    <a:pt x="872" y="1"/>
                    <a:pt x="60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9"/>
            <p:cNvSpPr/>
            <p:nvPr/>
          </p:nvSpPr>
          <p:spPr>
            <a:xfrm>
              <a:off x="6350998" y="2293534"/>
              <a:ext cx="63975" cy="26546"/>
            </a:xfrm>
            <a:custGeom>
              <a:avLst/>
              <a:gdLst/>
              <a:ahLst/>
              <a:cxnLst/>
              <a:rect l="l" t="t" r="r" b="b"/>
              <a:pathLst>
                <a:path w="1740" h="722" extrusionOk="0">
                  <a:moveTo>
                    <a:pt x="763" y="1"/>
                  </a:moveTo>
                  <a:cubicBezTo>
                    <a:pt x="596" y="1"/>
                    <a:pt x="428" y="30"/>
                    <a:pt x="267" y="88"/>
                  </a:cubicBezTo>
                  <a:cubicBezTo>
                    <a:pt x="0" y="171"/>
                    <a:pt x="91" y="553"/>
                    <a:pt x="340" y="553"/>
                  </a:cubicBezTo>
                  <a:cubicBezTo>
                    <a:pt x="369" y="553"/>
                    <a:pt x="401" y="547"/>
                    <a:pt x="435" y="535"/>
                  </a:cubicBezTo>
                  <a:cubicBezTo>
                    <a:pt x="544" y="494"/>
                    <a:pt x="658" y="473"/>
                    <a:pt x="772" y="473"/>
                  </a:cubicBezTo>
                  <a:cubicBezTo>
                    <a:pt x="969" y="473"/>
                    <a:pt x="1164" y="536"/>
                    <a:pt x="1329" y="666"/>
                  </a:cubicBezTo>
                  <a:cubicBezTo>
                    <a:pt x="1366" y="703"/>
                    <a:pt x="1422" y="722"/>
                    <a:pt x="1478" y="722"/>
                  </a:cubicBezTo>
                  <a:cubicBezTo>
                    <a:pt x="1534" y="722"/>
                    <a:pt x="1590" y="684"/>
                    <a:pt x="1646" y="647"/>
                  </a:cubicBezTo>
                  <a:cubicBezTo>
                    <a:pt x="1739" y="554"/>
                    <a:pt x="1739" y="405"/>
                    <a:pt x="1646" y="312"/>
                  </a:cubicBezTo>
                  <a:cubicBezTo>
                    <a:pt x="1390" y="104"/>
                    <a:pt x="1078" y="1"/>
                    <a:pt x="7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9"/>
            <p:cNvSpPr/>
            <p:nvPr/>
          </p:nvSpPr>
          <p:spPr>
            <a:xfrm>
              <a:off x="5818751" y="2785116"/>
              <a:ext cx="310465" cy="448711"/>
            </a:xfrm>
            <a:custGeom>
              <a:avLst/>
              <a:gdLst/>
              <a:ahLst/>
              <a:cxnLst/>
              <a:rect l="l" t="t" r="r" b="b"/>
              <a:pathLst>
                <a:path w="8444" h="12204" extrusionOk="0">
                  <a:moveTo>
                    <a:pt x="2024" y="1"/>
                  </a:moveTo>
                  <a:cubicBezTo>
                    <a:pt x="1475" y="1"/>
                    <a:pt x="939" y="383"/>
                    <a:pt x="857" y="1014"/>
                  </a:cubicBezTo>
                  <a:lnTo>
                    <a:pt x="37" y="6530"/>
                  </a:lnTo>
                  <a:cubicBezTo>
                    <a:pt x="0" y="6773"/>
                    <a:pt x="37" y="7015"/>
                    <a:pt x="149" y="7239"/>
                  </a:cubicBezTo>
                  <a:lnTo>
                    <a:pt x="2274" y="11563"/>
                  </a:lnTo>
                  <a:cubicBezTo>
                    <a:pt x="2479" y="11974"/>
                    <a:pt x="2895" y="12203"/>
                    <a:pt x="3319" y="12203"/>
                  </a:cubicBezTo>
                  <a:cubicBezTo>
                    <a:pt x="3587" y="12203"/>
                    <a:pt x="3858" y="12112"/>
                    <a:pt x="4082" y="11917"/>
                  </a:cubicBezTo>
                  <a:lnTo>
                    <a:pt x="7903" y="8543"/>
                  </a:lnTo>
                  <a:cubicBezTo>
                    <a:pt x="8369" y="8115"/>
                    <a:pt x="8443" y="7388"/>
                    <a:pt x="8052" y="6885"/>
                  </a:cubicBezTo>
                  <a:lnTo>
                    <a:pt x="2926" y="436"/>
                  </a:lnTo>
                  <a:cubicBezTo>
                    <a:pt x="2683" y="137"/>
                    <a:pt x="2351" y="1"/>
                    <a:pt x="20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9"/>
            <p:cNvSpPr/>
            <p:nvPr/>
          </p:nvSpPr>
          <p:spPr>
            <a:xfrm>
              <a:off x="6117524" y="2795190"/>
              <a:ext cx="320980" cy="428893"/>
            </a:xfrm>
            <a:custGeom>
              <a:avLst/>
              <a:gdLst/>
              <a:ahLst/>
              <a:cxnLst/>
              <a:rect l="l" t="t" r="r" b="b"/>
              <a:pathLst>
                <a:path w="8730" h="11665" extrusionOk="0">
                  <a:moveTo>
                    <a:pt x="7527" y="0"/>
                  </a:moveTo>
                  <a:cubicBezTo>
                    <a:pt x="7247" y="0"/>
                    <a:pt x="6962" y="102"/>
                    <a:pt x="6729" y="329"/>
                  </a:cubicBezTo>
                  <a:lnTo>
                    <a:pt x="485" y="6480"/>
                  </a:lnTo>
                  <a:cubicBezTo>
                    <a:pt x="19" y="6927"/>
                    <a:pt x="0" y="7654"/>
                    <a:pt x="410" y="8139"/>
                  </a:cubicBezTo>
                  <a:lnTo>
                    <a:pt x="3113" y="11270"/>
                  </a:lnTo>
                  <a:cubicBezTo>
                    <a:pt x="3349" y="11534"/>
                    <a:pt x="3669" y="11664"/>
                    <a:pt x="3987" y="11664"/>
                  </a:cubicBezTo>
                  <a:cubicBezTo>
                    <a:pt x="4322" y="11664"/>
                    <a:pt x="4654" y="11520"/>
                    <a:pt x="4883" y="11233"/>
                  </a:cubicBezTo>
                  <a:lnTo>
                    <a:pt x="8350" y="7002"/>
                  </a:lnTo>
                  <a:cubicBezTo>
                    <a:pt x="8537" y="6797"/>
                    <a:pt x="8630" y="6517"/>
                    <a:pt x="8630" y="6256"/>
                  </a:cubicBezTo>
                  <a:lnTo>
                    <a:pt x="8704" y="1205"/>
                  </a:lnTo>
                  <a:cubicBezTo>
                    <a:pt x="8730" y="489"/>
                    <a:pt x="8140" y="0"/>
                    <a:pt x="75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9"/>
            <p:cNvSpPr/>
            <p:nvPr/>
          </p:nvSpPr>
          <p:spPr>
            <a:xfrm>
              <a:off x="7632676" y="2142457"/>
              <a:ext cx="1393194" cy="1636264"/>
            </a:xfrm>
            <a:custGeom>
              <a:avLst/>
              <a:gdLst/>
              <a:ahLst/>
              <a:cxnLst/>
              <a:rect l="l" t="t" r="r" b="b"/>
              <a:pathLst>
                <a:path w="37892" h="44503" extrusionOk="0">
                  <a:moveTo>
                    <a:pt x="15838" y="1"/>
                  </a:moveTo>
                  <a:cubicBezTo>
                    <a:pt x="11189" y="1"/>
                    <a:pt x="6861" y="2795"/>
                    <a:pt x="5648" y="9938"/>
                  </a:cubicBezTo>
                  <a:cubicBezTo>
                    <a:pt x="5443" y="11242"/>
                    <a:pt x="3579" y="13199"/>
                    <a:pt x="2852" y="14411"/>
                  </a:cubicBezTo>
                  <a:cubicBezTo>
                    <a:pt x="2647" y="14765"/>
                    <a:pt x="2423" y="15156"/>
                    <a:pt x="2200" y="15585"/>
                  </a:cubicBezTo>
                  <a:cubicBezTo>
                    <a:pt x="1137" y="17206"/>
                    <a:pt x="671" y="19163"/>
                    <a:pt x="932" y="21102"/>
                  </a:cubicBezTo>
                  <a:cubicBezTo>
                    <a:pt x="1081" y="22220"/>
                    <a:pt x="1491" y="23283"/>
                    <a:pt x="2088" y="24214"/>
                  </a:cubicBezTo>
                  <a:cubicBezTo>
                    <a:pt x="1976" y="24419"/>
                    <a:pt x="1845" y="24625"/>
                    <a:pt x="1715" y="24848"/>
                  </a:cubicBezTo>
                  <a:cubicBezTo>
                    <a:pt x="559" y="26507"/>
                    <a:pt x="0" y="28408"/>
                    <a:pt x="243" y="30365"/>
                  </a:cubicBezTo>
                  <a:cubicBezTo>
                    <a:pt x="597" y="33235"/>
                    <a:pt x="2628" y="35565"/>
                    <a:pt x="5517" y="36888"/>
                  </a:cubicBezTo>
                  <a:cubicBezTo>
                    <a:pt x="9040" y="38510"/>
                    <a:pt x="12507" y="40225"/>
                    <a:pt x="15526" y="42350"/>
                  </a:cubicBezTo>
                  <a:cubicBezTo>
                    <a:pt x="17479" y="43704"/>
                    <a:pt x="20043" y="44502"/>
                    <a:pt x="22851" y="44502"/>
                  </a:cubicBezTo>
                  <a:cubicBezTo>
                    <a:pt x="23714" y="44502"/>
                    <a:pt x="24599" y="44427"/>
                    <a:pt x="25497" y="44269"/>
                  </a:cubicBezTo>
                  <a:cubicBezTo>
                    <a:pt x="30977" y="43300"/>
                    <a:pt x="35189" y="39386"/>
                    <a:pt x="35432" y="35006"/>
                  </a:cubicBezTo>
                  <a:cubicBezTo>
                    <a:pt x="35469" y="34316"/>
                    <a:pt x="35413" y="33608"/>
                    <a:pt x="35245" y="32937"/>
                  </a:cubicBezTo>
                  <a:cubicBezTo>
                    <a:pt x="35077" y="32341"/>
                    <a:pt x="34705" y="31782"/>
                    <a:pt x="34742" y="31148"/>
                  </a:cubicBezTo>
                  <a:cubicBezTo>
                    <a:pt x="34816" y="30365"/>
                    <a:pt x="35450" y="29750"/>
                    <a:pt x="35972" y="29098"/>
                  </a:cubicBezTo>
                  <a:cubicBezTo>
                    <a:pt x="37649" y="26992"/>
                    <a:pt x="37892" y="23972"/>
                    <a:pt x="36550" y="21717"/>
                  </a:cubicBezTo>
                  <a:cubicBezTo>
                    <a:pt x="36047" y="20878"/>
                    <a:pt x="35376" y="20151"/>
                    <a:pt x="34574" y="19611"/>
                  </a:cubicBezTo>
                  <a:cubicBezTo>
                    <a:pt x="37109" y="16032"/>
                    <a:pt x="35637" y="11037"/>
                    <a:pt x="31555" y="9416"/>
                  </a:cubicBezTo>
                  <a:cubicBezTo>
                    <a:pt x="31387" y="9341"/>
                    <a:pt x="31201" y="9285"/>
                    <a:pt x="31014" y="9211"/>
                  </a:cubicBezTo>
                  <a:cubicBezTo>
                    <a:pt x="30474" y="9043"/>
                    <a:pt x="29896" y="8912"/>
                    <a:pt x="29318" y="8875"/>
                  </a:cubicBezTo>
                  <a:cubicBezTo>
                    <a:pt x="28554" y="8819"/>
                    <a:pt x="27846" y="8931"/>
                    <a:pt x="27268" y="8316"/>
                  </a:cubicBezTo>
                  <a:cubicBezTo>
                    <a:pt x="26951" y="7981"/>
                    <a:pt x="26802" y="7515"/>
                    <a:pt x="26653" y="7067"/>
                  </a:cubicBezTo>
                  <a:cubicBezTo>
                    <a:pt x="25926" y="4868"/>
                    <a:pt x="24677" y="2985"/>
                    <a:pt x="22571" y="1830"/>
                  </a:cubicBezTo>
                  <a:cubicBezTo>
                    <a:pt x="20469" y="672"/>
                    <a:pt x="18115" y="1"/>
                    <a:pt x="15838" y="1"/>
                  </a:cubicBezTo>
                  <a:close/>
                </a:path>
              </a:pathLst>
            </a:custGeom>
            <a:solidFill>
              <a:srgbClr val="3B3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9"/>
            <p:cNvSpPr/>
            <p:nvPr/>
          </p:nvSpPr>
          <p:spPr>
            <a:xfrm>
              <a:off x="7970496" y="2389939"/>
              <a:ext cx="791568" cy="1488495"/>
            </a:xfrm>
            <a:custGeom>
              <a:avLst/>
              <a:gdLst/>
              <a:ahLst/>
              <a:cxnLst/>
              <a:rect l="l" t="t" r="r" b="b"/>
              <a:pathLst>
                <a:path w="21529" h="40484" extrusionOk="0">
                  <a:moveTo>
                    <a:pt x="5257" y="1"/>
                  </a:moveTo>
                  <a:lnTo>
                    <a:pt x="5257" y="1"/>
                  </a:lnTo>
                  <a:cubicBezTo>
                    <a:pt x="5089" y="1082"/>
                    <a:pt x="5276" y="2610"/>
                    <a:pt x="4325" y="3915"/>
                  </a:cubicBezTo>
                  <a:cubicBezTo>
                    <a:pt x="4027" y="4288"/>
                    <a:pt x="3635" y="4604"/>
                    <a:pt x="3188" y="4791"/>
                  </a:cubicBezTo>
                  <a:cubicBezTo>
                    <a:pt x="3187" y="4791"/>
                    <a:pt x="3187" y="4791"/>
                    <a:pt x="3186" y="4791"/>
                  </a:cubicBezTo>
                  <a:cubicBezTo>
                    <a:pt x="3077" y="4791"/>
                    <a:pt x="1865" y="2331"/>
                    <a:pt x="1865" y="2331"/>
                  </a:cubicBezTo>
                  <a:lnTo>
                    <a:pt x="1865" y="2331"/>
                  </a:lnTo>
                  <a:cubicBezTo>
                    <a:pt x="1865" y="2331"/>
                    <a:pt x="2200" y="5089"/>
                    <a:pt x="1827" y="5145"/>
                  </a:cubicBezTo>
                  <a:cubicBezTo>
                    <a:pt x="1250" y="5257"/>
                    <a:pt x="616" y="5331"/>
                    <a:pt x="1" y="5499"/>
                  </a:cubicBezTo>
                  <a:lnTo>
                    <a:pt x="933" y="13495"/>
                  </a:lnTo>
                  <a:cubicBezTo>
                    <a:pt x="1231" y="16235"/>
                    <a:pt x="3039" y="18583"/>
                    <a:pt x="5611" y="19590"/>
                  </a:cubicBezTo>
                  <a:lnTo>
                    <a:pt x="6077" y="22385"/>
                  </a:lnTo>
                  <a:lnTo>
                    <a:pt x="486" y="23951"/>
                  </a:lnTo>
                  <a:lnTo>
                    <a:pt x="10196" y="40483"/>
                  </a:lnTo>
                  <a:lnTo>
                    <a:pt x="16347" y="31444"/>
                  </a:lnTo>
                  <a:lnTo>
                    <a:pt x="21528" y="24249"/>
                  </a:lnTo>
                  <a:lnTo>
                    <a:pt x="15732" y="22329"/>
                  </a:lnTo>
                  <a:lnTo>
                    <a:pt x="14278" y="16645"/>
                  </a:lnTo>
                  <a:cubicBezTo>
                    <a:pt x="15172" y="15210"/>
                    <a:pt x="15545" y="13532"/>
                    <a:pt x="15340" y="11855"/>
                  </a:cubicBezTo>
                  <a:lnTo>
                    <a:pt x="15303" y="11556"/>
                  </a:lnTo>
                  <a:cubicBezTo>
                    <a:pt x="15303" y="11407"/>
                    <a:pt x="15284" y="11240"/>
                    <a:pt x="15266" y="11072"/>
                  </a:cubicBezTo>
                  <a:lnTo>
                    <a:pt x="15210" y="10587"/>
                  </a:lnTo>
                  <a:lnTo>
                    <a:pt x="15601" y="10550"/>
                  </a:lnTo>
                  <a:cubicBezTo>
                    <a:pt x="16906" y="10326"/>
                    <a:pt x="17819" y="9134"/>
                    <a:pt x="17651" y="7829"/>
                  </a:cubicBezTo>
                  <a:cubicBezTo>
                    <a:pt x="17509" y="6565"/>
                    <a:pt x="16449" y="5642"/>
                    <a:pt x="15202" y="5642"/>
                  </a:cubicBezTo>
                  <a:cubicBezTo>
                    <a:pt x="15143" y="5642"/>
                    <a:pt x="15083" y="5644"/>
                    <a:pt x="15023" y="5648"/>
                  </a:cubicBezTo>
                  <a:lnTo>
                    <a:pt x="15023" y="5667"/>
                  </a:lnTo>
                  <a:lnTo>
                    <a:pt x="14651" y="5704"/>
                  </a:lnTo>
                  <a:cubicBezTo>
                    <a:pt x="8146" y="4828"/>
                    <a:pt x="5630" y="2666"/>
                    <a:pt x="5257" y="1"/>
                  </a:cubicBezTo>
                  <a:close/>
                </a:path>
              </a:pathLst>
            </a:custGeom>
            <a:solidFill>
              <a:srgbClr val="EB8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9"/>
            <p:cNvSpPr/>
            <p:nvPr/>
          </p:nvSpPr>
          <p:spPr>
            <a:xfrm>
              <a:off x="8002042" y="2815522"/>
              <a:ext cx="543460" cy="377124"/>
            </a:xfrm>
            <a:custGeom>
              <a:avLst/>
              <a:gdLst/>
              <a:ahLst/>
              <a:cxnLst/>
              <a:rect l="l" t="t" r="r" b="b"/>
              <a:pathLst>
                <a:path w="14781" h="10257" extrusionOk="0">
                  <a:moveTo>
                    <a:pt x="14445" y="0"/>
                  </a:moveTo>
                  <a:lnTo>
                    <a:pt x="14445" y="0"/>
                  </a:lnTo>
                  <a:cubicBezTo>
                    <a:pt x="14631" y="3858"/>
                    <a:pt x="11873" y="7250"/>
                    <a:pt x="8052" y="7679"/>
                  </a:cubicBezTo>
                  <a:cubicBezTo>
                    <a:pt x="7783" y="7709"/>
                    <a:pt x="7515" y="7724"/>
                    <a:pt x="7250" y="7724"/>
                  </a:cubicBezTo>
                  <a:cubicBezTo>
                    <a:pt x="3606" y="7724"/>
                    <a:pt x="435" y="4925"/>
                    <a:pt x="0" y="1137"/>
                  </a:cubicBezTo>
                  <a:lnTo>
                    <a:pt x="0" y="1137"/>
                  </a:lnTo>
                  <a:lnTo>
                    <a:pt x="56" y="1920"/>
                  </a:lnTo>
                  <a:cubicBezTo>
                    <a:pt x="392" y="4865"/>
                    <a:pt x="2423" y="7325"/>
                    <a:pt x="5238" y="8220"/>
                  </a:cubicBezTo>
                  <a:cubicBezTo>
                    <a:pt x="5784" y="9474"/>
                    <a:pt x="7024" y="10256"/>
                    <a:pt x="8360" y="10256"/>
                  </a:cubicBezTo>
                  <a:cubicBezTo>
                    <a:pt x="8572" y="10256"/>
                    <a:pt x="8787" y="10236"/>
                    <a:pt x="9003" y="10195"/>
                  </a:cubicBezTo>
                  <a:cubicBezTo>
                    <a:pt x="10568" y="9897"/>
                    <a:pt x="11724" y="8555"/>
                    <a:pt x="11761" y="6952"/>
                  </a:cubicBezTo>
                  <a:cubicBezTo>
                    <a:pt x="13755" y="5349"/>
                    <a:pt x="14780" y="2833"/>
                    <a:pt x="14482" y="298"/>
                  </a:cubicBezTo>
                  <a:lnTo>
                    <a:pt x="14445" y="0"/>
                  </a:ln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9"/>
            <p:cNvSpPr/>
            <p:nvPr/>
          </p:nvSpPr>
          <p:spPr>
            <a:xfrm>
              <a:off x="8511897" y="2642053"/>
              <a:ext cx="45261" cy="70998"/>
            </a:xfrm>
            <a:custGeom>
              <a:avLst/>
              <a:gdLst/>
              <a:ahLst/>
              <a:cxnLst/>
              <a:rect l="l" t="t" r="r" b="b"/>
              <a:pathLst>
                <a:path w="1231" h="1931" extrusionOk="0">
                  <a:moveTo>
                    <a:pt x="974" y="0"/>
                  </a:moveTo>
                  <a:cubicBezTo>
                    <a:pt x="902" y="0"/>
                    <a:pt x="837" y="37"/>
                    <a:pt x="802" y="96"/>
                  </a:cubicBezTo>
                  <a:lnTo>
                    <a:pt x="0" y="1345"/>
                  </a:lnTo>
                  <a:lnTo>
                    <a:pt x="820" y="1904"/>
                  </a:lnTo>
                  <a:cubicBezTo>
                    <a:pt x="860" y="1917"/>
                    <a:pt x="899" y="1930"/>
                    <a:pt x="939" y="1930"/>
                  </a:cubicBezTo>
                  <a:cubicBezTo>
                    <a:pt x="955" y="1930"/>
                    <a:pt x="972" y="1928"/>
                    <a:pt x="988" y="1922"/>
                  </a:cubicBezTo>
                  <a:cubicBezTo>
                    <a:pt x="1044" y="1922"/>
                    <a:pt x="1100" y="1885"/>
                    <a:pt x="1137" y="1829"/>
                  </a:cubicBezTo>
                  <a:cubicBezTo>
                    <a:pt x="1193" y="1736"/>
                    <a:pt x="1174" y="1587"/>
                    <a:pt x="1062" y="1531"/>
                  </a:cubicBezTo>
                  <a:lnTo>
                    <a:pt x="597" y="1214"/>
                  </a:lnTo>
                  <a:lnTo>
                    <a:pt x="1156" y="338"/>
                  </a:lnTo>
                  <a:cubicBezTo>
                    <a:pt x="1230" y="245"/>
                    <a:pt x="1193" y="96"/>
                    <a:pt x="1100" y="40"/>
                  </a:cubicBezTo>
                  <a:cubicBezTo>
                    <a:pt x="1059" y="13"/>
                    <a:pt x="1015" y="0"/>
                    <a:pt x="974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9"/>
            <p:cNvSpPr/>
            <p:nvPr/>
          </p:nvSpPr>
          <p:spPr>
            <a:xfrm>
              <a:off x="8165805" y="2944062"/>
              <a:ext cx="67211" cy="33201"/>
            </a:xfrm>
            <a:custGeom>
              <a:avLst/>
              <a:gdLst/>
              <a:ahLst/>
              <a:cxnLst/>
              <a:rect l="l" t="t" r="r" b="b"/>
              <a:pathLst>
                <a:path w="1828" h="903" extrusionOk="0">
                  <a:moveTo>
                    <a:pt x="1185" y="0"/>
                  </a:moveTo>
                  <a:cubicBezTo>
                    <a:pt x="758" y="0"/>
                    <a:pt x="347" y="195"/>
                    <a:pt x="75" y="549"/>
                  </a:cubicBezTo>
                  <a:cubicBezTo>
                    <a:pt x="1" y="642"/>
                    <a:pt x="19" y="772"/>
                    <a:pt x="131" y="865"/>
                  </a:cubicBezTo>
                  <a:cubicBezTo>
                    <a:pt x="169" y="903"/>
                    <a:pt x="224" y="903"/>
                    <a:pt x="299" y="903"/>
                  </a:cubicBezTo>
                  <a:cubicBezTo>
                    <a:pt x="355" y="884"/>
                    <a:pt x="392" y="865"/>
                    <a:pt x="430" y="810"/>
                  </a:cubicBezTo>
                  <a:cubicBezTo>
                    <a:pt x="623" y="575"/>
                    <a:pt x="908" y="443"/>
                    <a:pt x="1202" y="443"/>
                  </a:cubicBezTo>
                  <a:cubicBezTo>
                    <a:pt x="1305" y="443"/>
                    <a:pt x="1409" y="459"/>
                    <a:pt x="1511" y="493"/>
                  </a:cubicBezTo>
                  <a:cubicBezTo>
                    <a:pt x="1537" y="506"/>
                    <a:pt x="1564" y="512"/>
                    <a:pt x="1591" y="512"/>
                  </a:cubicBezTo>
                  <a:cubicBezTo>
                    <a:pt x="1678" y="512"/>
                    <a:pt x="1762" y="448"/>
                    <a:pt x="1790" y="362"/>
                  </a:cubicBezTo>
                  <a:cubicBezTo>
                    <a:pt x="1827" y="250"/>
                    <a:pt x="1771" y="120"/>
                    <a:pt x="1660" y="83"/>
                  </a:cubicBezTo>
                  <a:cubicBezTo>
                    <a:pt x="1503" y="27"/>
                    <a:pt x="1343" y="0"/>
                    <a:pt x="1185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9"/>
            <p:cNvSpPr/>
            <p:nvPr/>
          </p:nvSpPr>
          <p:spPr>
            <a:xfrm>
              <a:off x="8229560" y="2573408"/>
              <a:ext cx="110339" cy="43055"/>
            </a:xfrm>
            <a:custGeom>
              <a:avLst/>
              <a:gdLst/>
              <a:ahLst/>
              <a:cxnLst/>
              <a:rect l="l" t="t" r="r" b="b"/>
              <a:pathLst>
                <a:path w="3001" h="1171" extrusionOk="0">
                  <a:moveTo>
                    <a:pt x="1453" y="1"/>
                  </a:moveTo>
                  <a:cubicBezTo>
                    <a:pt x="1016" y="1"/>
                    <a:pt x="578" y="151"/>
                    <a:pt x="224" y="453"/>
                  </a:cubicBezTo>
                  <a:cubicBezTo>
                    <a:pt x="0" y="695"/>
                    <a:pt x="75" y="900"/>
                    <a:pt x="242" y="994"/>
                  </a:cubicBezTo>
                  <a:cubicBezTo>
                    <a:pt x="385" y="1051"/>
                    <a:pt x="549" y="1075"/>
                    <a:pt x="710" y="1075"/>
                  </a:cubicBezTo>
                  <a:cubicBezTo>
                    <a:pt x="760" y="1075"/>
                    <a:pt x="809" y="1073"/>
                    <a:pt x="858" y="1068"/>
                  </a:cubicBezTo>
                  <a:cubicBezTo>
                    <a:pt x="1081" y="1068"/>
                    <a:pt x="1305" y="1068"/>
                    <a:pt x="1491" y="1087"/>
                  </a:cubicBezTo>
                  <a:cubicBezTo>
                    <a:pt x="1678" y="1105"/>
                    <a:pt x="1901" y="1124"/>
                    <a:pt x="2125" y="1143"/>
                  </a:cubicBezTo>
                  <a:cubicBezTo>
                    <a:pt x="2227" y="1161"/>
                    <a:pt x="2330" y="1171"/>
                    <a:pt x="2432" y="1171"/>
                  </a:cubicBezTo>
                  <a:cubicBezTo>
                    <a:pt x="2535" y="1171"/>
                    <a:pt x="2637" y="1161"/>
                    <a:pt x="2740" y="1143"/>
                  </a:cubicBezTo>
                  <a:cubicBezTo>
                    <a:pt x="2926" y="1068"/>
                    <a:pt x="3001" y="863"/>
                    <a:pt x="2833" y="602"/>
                  </a:cubicBezTo>
                  <a:cubicBezTo>
                    <a:pt x="2463" y="202"/>
                    <a:pt x="1959" y="1"/>
                    <a:pt x="1453" y="1"/>
                  </a:cubicBezTo>
                  <a:close/>
                </a:path>
              </a:pathLst>
            </a:custGeom>
            <a:solidFill>
              <a:srgbClr val="3B3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9"/>
            <p:cNvSpPr/>
            <p:nvPr/>
          </p:nvSpPr>
          <p:spPr>
            <a:xfrm>
              <a:off x="7997924" y="2592491"/>
              <a:ext cx="108317" cy="48570"/>
            </a:xfrm>
            <a:custGeom>
              <a:avLst/>
              <a:gdLst/>
              <a:ahLst/>
              <a:cxnLst/>
              <a:rect l="l" t="t" r="r" b="b"/>
              <a:pathLst>
                <a:path w="2946" h="1321" extrusionOk="0">
                  <a:moveTo>
                    <a:pt x="1722" y="0"/>
                  </a:moveTo>
                  <a:cubicBezTo>
                    <a:pt x="1589" y="0"/>
                    <a:pt x="1456" y="15"/>
                    <a:pt x="1324" y="46"/>
                  </a:cubicBezTo>
                  <a:cubicBezTo>
                    <a:pt x="839" y="102"/>
                    <a:pt x="411" y="381"/>
                    <a:pt x="150" y="792"/>
                  </a:cubicBezTo>
                  <a:cubicBezTo>
                    <a:pt x="0" y="1071"/>
                    <a:pt x="112" y="1276"/>
                    <a:pt x="299" y="1313"/>
                  </a:cubicBezTo>
                  <a:cubicBezTo>
                    <a:pt x="350" y="1318"/>
                    <a:pt x="401" y="1320"/>
                    <a:pt x="452" y="1320"/>
                  </a:cubicBezTo>
                  <a:cubicBezTo>
                    <a:pt x="606" y="1320"/>
                    <a:pt x="760" y="1299"/>
                    <a:pt x="914" y="1257"/>
                  </a:cubicBezTo>
                  <a:cubicBezTo>
                    <a:pt x="1119" y="1202"/>
                    <a:pt x="1342" y="1146"/>
                    <a:pt x="1529" y="1108"/>
                  </a:cubicBezTo>
                  <a:cubicBezTo>
                    <a:pt x="1715" y="1071"/>
                    <a:pt x="1939" y="1052"/>
                    <a:pt x="2163" y="1015"/>
                  </a:cubicBezTo>
                  <a:cubicBezTo>
                    <a:pt x="2368" y="1015"/>
                    <a:pt x="2573" y="959"/>
                    <a:pt x="2759" y="866"/>
                  </a:cubicBezTo>
                  <a:cubicBezTo>
                    <a:pt x="2908" y="773"/>
                    <a:pt x="2945" y="549"/>
                    <a:pt x="2703" y="326"/>
                  </a:cubicBezTo>
                  <a:cubicBezTo>
                    <a:pt x="2418" y="109"/>
                    <a:pt x="2075" y="0"/>
                    <a:pt x="1722" y="0"/>
                  </a:cubicBezTo>
                  <a:close/>
                </a:path>
              </a:pathLst>
            </a:custGeom>
            <a:solidFill>
              <a:srgbClr val="3B3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9"/>
            <p:cNvSpPr/>
            <p:nvPr/>
          </p:nvSpPr>
          <p:spPr>
            <a:xfrm>
              <a:off x="8254231" y="2655584"/>
              <a:ext cx="43864" cy="39635"/>
            </a:xfrm>
            <a:custGeom>
              <a:avLst/>
              <a:gdLst/>
              <a:ahLst/>
              <a:cxnLst/>
              <a:rect l="l" t="t" r="r" b="b"/>
              <a:pathLst>
                <a:path w="1193" h="1078" extrusionOk="0">
                  <a:moveTo>
                    <a:pt x="587" y="0"/>
                  </a:moveTo>
                  <a:cubicBezTo>
                    <a:pt x="362" y="0"/>
                    <a:pt x="154" y="153"/>
                    <a:pt x="93" y="380"/>
                  </a:cubicBezTo>
                  <a:cubicBezTo>
                    <a:pt x="0" y="660"/>
                    <a:pt x="168" y="958"/>
                    <a:pt x="447" y="1051"/>
                  </a:cubicBezTo>
                  <a:cubicBezTo>
                    <a:pt x="500" y="1069"/>
                    <a:pt x="553" y="1077"/>
                    <a:pt x="605" y="1077"/>
                  </a:cubicBezTo>
                  <a:cubicBezTo>
                    <a:pt x="826" y="1077"/>
                    <a:pt x="1024" y="924"/>
                    <a:pt x="1100" y="697"/>
                  </a:cubicBezTo>
                  <a:cubicBezTo>
                    <a:pt x="1193" y="417"/>
                    <a:pt x="1025" y="119"/>
                    <a:pt x="746" y="26"/>
                  </a:cubicBezTo>
                  <a:cubicBezTo>
                    <a:pt x="693" y="8"/>
                    <a:pt x="639" y="0"/>
                    <a:pt x="587" y="0"/>
                  </a:cubicBezTo>
                  <a:close/>
                </a:path>
              </a:pathLst>
            </a:custGeom>
            <a:solidFill>
              <a:srgbClr val="3B3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9"/>
            <p:cNvSpPr/>
            <p:nvPr/>
          </p:nvSpPr>
          <p:spPr>
            <a:xfrm>
              <a:off x="8250113" y="2685182"/>
              <a:ext cx="58975" cy="25259"/>
            </a:xfrm>
            <a:custGeom>
              <a:avLst/>
              <a:gdLst/>
              <a:ahLst/>
              <a:cxnLst/>
              <a:rect l="l" t="t" r="r" b="b"/>
              <a:pathLst>
                <a:path w="1604" h="687" extrusionOk="0">
                  <a:moveTo>
                    <a:pt x="927" y="0"/>
                  </a:moveTo>
                  <a:cubicBezTo>
                    <a:pt x="639" y="0"/>
                    <a:pt x="354" y="99"/>
                    <a:pt x="112" y="283"/>
                  </a:cubicBezTo>
                  <a:cubicBezTo>
                    <a:pt x="19" y="358"/>
                    <a:pt x="0" y="488"/>
                    <a:pt x="56" y="582"/>
                  </a:cubicBezTo>
                  <a:cubicBezTo>
                    <a:pt x="104" y="653"/>
                    <a:pt x="175" y="687"/>
                    <a:pt x="244" y="687"/>
                  </a:cubicBezTo>
                  <a:cubicBezTo>
                    <a:pt x="283" y="687"/>
                    <a:pt x="321" y="676"/>
                    <a:pt x="354" y="656"/>
                  </a:cubicBezTo>
                  <a:cubicBezTo>
                    <a:pt x="527" y="521"/>
                    <a:pt x="740" y="450"/>
                    <a:pt x="950" y="450"/>
                  </a:cubicBezTo>
                  <a:cubicBezTo>
                    <a:pt x="1059" y="450"/>
                    <a:pt x="1166" y="469"/>
                    <a:pt x="1268" y="507"/>
                  </a:cubicBezTo>
                  <a:cubicBezTo>
                    <a:pt x="1294" y="520"/>
                    <a:pt x="1320" y="533"/>
                    <a:pt x="1353" y="533"/>
                  </a:cubicBezTo>
                  <a:cubicBezTo>
                    <a:pt x="1367" y="533"/>
                    <a:pt x="1382" y="531"/>
                    <a:pt x="1398" y="526"/>
                  </a:cubicBezTo>
                  <a:cubicBezTo>
                    <a:pt x="1473" y="526"/>
                    <a:pt x="1529" y="470"/>
                    <a:pt x="1566" y="414"/>
                  </a:cubicBezTo>
                  <a:cubicBezTo>
                    <a:pt x="1603" y="302"/>
                    <a:pt x="1566" y="172"/>
                    <a:pt x="1454" y="116"/>
                  </a:cubicBezTo>
                  <a:cubicBezTo>
                    <a:pt x="1284" y="38"/>
                    <a:pt x="1105" y="0"/>
                    <a:pt x="927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9"/>
            <p:cNvSpPr/>
            <p:nvPr/>
          </p:nvSpPr>
          <p:spPr>
            <a:xfrm>
              <a:off x="8045207" y="2684299"/>
              <a:ext cx="43900" cy="39672"/>
            </a:xfrm>
            <a:custGeom>
              <a:avLst/>
              <a:gdLst/>
              <a:ahLst/>
              <a:cxnLst/>
              <a:rect l="l" t="t" r="r" b="b"/>
              <a:pathLst>
                <a:path w="1194" h="1079" extrusionOk="0">
                  <a:moveTo>
                    <a:pt x="596" y="0"/>
                  </a:moveTo>
                  <a:cubicBezTo>
                    <a:pt x="374" y="0"/>
                    <a:pt x="168" y="143"/>
                    <a:pt x="94" y="382"/>
                  </a:cubicBezTo>
                  <a:cubicBezTo>
                    <a:pt x="1" y="662"/>
                    <a:pt x="168" y="960"/>
                    <a:pt x="448" y="1053"/>
                  </a:cubicBezTo>
                  <a:cubicBezTo>
                    <a:pt x="501" y="1071"/>
                    <a:pt x="554" y="1079"/>
                    <a:pt x="606" y="1079"/>
                  </a:cubicBezTo>
                  <a:cubicBezTo>
                    <a:pt x="832" y="1079"/>
                    <a:pt x="1040" y="926"/>
                    <a:pt x="1100" y="699"/>
                  </a:cubicBezTo>
                  <a:cubicBezTo>
                    <a:pt x="1193" y="419"/>
                    <a:pt x="1044" y="121"/>
                    <a:pt x="765" y="28"/>
                  </a:cubicBezTo>
                  <a:cubicBezTo>
                    <a:pt x="709" y="9"/>
                    <a:pt x="652" y="0"/>
                    <a:pt x="596" y="0"/>
                  </a:cubicBezTo>
                  <a:close/>
                </a:path>
              </a:pathLst>
            </a:custGeom>
            <a:solidFill>
              <a:srgbClr val="3B30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9"/>
            <p:cNvSpPr/>
            <p:nvPr/>
          </p:nvSpPr>
          <p:spPr>
            <a:xfrm>
              <a:off x="8041089" y="2713750"/>
              <a:ext cx="58975" cy="25333"/>
            </a:xfrm>
            <a:custGeom>
              <a:avLst/>
              <a:gdLst/>
              <a:ahLst/>
              <a:cxnLst/>
              <a:rect l="l" t="t" r="r" b="b"/>
              <a:pathLst>
                <a:path w="1604" h="689" extrusionOk="0">
                  <a:moveTo>
                    <a:pt x="941" y="0"/>
                  </a:moveTo>
                  <a:cubicBezTo>
                    <a:pt x="648" y="0"/>
                    <a:pt x="358" y="95"/>
                    <a:pt x="113" y="271"/>
                  </a:cubicBezTo>
                  <a:cubicBezTo>
                    <a:pt x="19" y="345"/>
                    <a:pt x="1" y="494"/>
                    <a:pt x="57" y="587"/>
                  </a:cubicBezTo>
                  <a:cubicBezTo>
                    <a:pt x="101" y="655"/>
                    <a:pt x="166" y="688"/>
                    <a:pt x="235" y="688"/>
                  </a:cubicBezTo>
                  <a:cubicBezTo>
                    <a:pt x="281" y="688"/>
                    <a:pt x="329" y="673"/>
                    <a:pt x="373" y="643"/>
                  </a:cubicBezTo>
                  <a:cubicBezTo>
                    <a:pt x="528" y="513"/>
                    <a:pt x="727" y="443"/>
                    <a:pt x="929" y="443"/>
                  </a:cubicBezTo>
                  <a:cubicBezTo>
                    <a:pt x="1044" y="443"/>
                    <a:pt x="1160" y="466"/>
                    <a:pt x="1268" y="513"/>
                  </a:cubicBezTo>
                  <a:cubicBezTo>
                    <a:pt x="1305" y="532"/>
                    <a:pt x="1361" y="532"/>
                    <a:pt x="1399" y="532"/>
                  </a:cubicBezTo>
                  <a:cubicBezTo>
                    <a:pt x="1473" y="513"/>
                    <a:pt x="1529" y="476"/>
                    <a:pt x="1566" y="401"/>
                  </a:cubicBezTo>
                  <a:cubicBezTo>
                    <a:pt x="1604" y="289"/>
                    <a:pt x="1566" y="159"/>
                    <a:pt x="1454" y="103"/>
                  </a:cubicBezTo>
                  <a:cubicBezTo>
                    <a:pt x="1288" y="34"/>
                    <a:pt x="1114" y="0"/>
                    <a:pt x="941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9"/>
            <p:cNvSpPr/>
            <p:nvPr/>
          </p:nvSpPr>
          <p:spPr>
            <a:xfrm>
              <a:off x="8186689" y="2762467"/>
              <a:ext cx="181448" cy="123686"/>
            </a:xfrm>
            <a:custGeom>
              <a:avLst/>
              <a:gdLst/>
              <a:ahLst/>
              <a:cxnLst/>
              <a:rect l="l" t="t" r="r" b="b"/>
              <a:pathLst>
                <a:path w="4935" h="3364" extrusionOk="0">
                  <a:moveTo>
                    <a:pt x="3580" y="1"/>
                  </a:moveTo>
                  <a:cubicBezTo>
                    <a:pt x="3517" y="1"/>
                    <a:pt x="3451" y="15"/>
                    <a:pt x="3384" y="45"/>
                  </a:cubicBezTo>
                  <a:cubicBezTo>
                    <a:pt x="2676" y="623"/>
                    <a:pt x="1893" y="1070"/>
                    <a:pt x="1054" y="1424"/>
                  </a:cubicBezTo>
                  <a:cubicBezTo>
                    <a:pt x="1" y="1830"/>
                    <a:pt x="963" y="3363"/>
                    <a:pt x="2470" y="3363"/>
                  </a:cubicBezTo>
                  <a:cubicBezTo>
                    <a:pt x="2696" y="3363"/>
                    <a:pt x="2934" y="3329"/>
                    <a:pt x="3179" y="3251"/>
                  </a:cubicBezTo>
                  <a:cubicBezTo>
                    <a:pt x="4934" y="2695"/>
                    <a:pt x="4454" y="1"/>
                    <a:pt x="3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9"/>
            <p:cNvSpPr/>
            <p:nvPr/>
          </p:nvSpPr>
          <p:spPr>
            <a:xfrm>
              <a:off x="8504286" y="2724633"/>
              <a:ext cx="114531" cy="97507"/>
            </a:xfrm>
            <a:custGeom>
              <a:avLst/>
              <a:gdLst/>
              <a:ahLst/>
              <a:cxnLst/>
              <a:rect l="l" t="t" r="r" b="b"/>
              <a:pathLst>
                <a:path w="3115" h="2652" extrusionOk="0">
                  <a:moveTo>
                    <a:pt x="1754" y="445"/>
                  </a:moveTo>
                  <a:cubicBezTo>
                    <a:pt x="2766" y="445"/>
                    <a:pt x="2962" y="2034"/>
                    <a:pt x="1847" y="2211"/>
                  </a:cubicBezTo>
                  <a:lnTo>
                    <a:pt x="1829" y="2211"/>
                  </a:lnTo>
                  <a:cubicBezTo>
                    <a:pt x="1793" y="2215"/>
                    <a:pt x="1758" y="2217"/>
                    <a:pt x="1723" y="2217"/>
                  </a:cubicBezTo>
                  <a:cubicBezTo>
                    <a:pt x="1283" y="2217"/>
                    <a:pt x="910" y="1896"/>
                    <a:pt x="841" y="1447"/>
                  </a:cubicBezTo>
                  <a:cubicBezTo>
                    <a:pt x="804" y="1223"/>
                    <a:pt x="878" y="981"/>
                    <a:pt x="1009" y="795"/>
                  </a:cubicBezTo>
                  <a:cubicBezTo>
                    <a:pt x="1139" y="608"/>
                    <a:pt x="1344" y="496"/>
                    <a:pt x="1549" y="459"/>
                  </a:cubicBezTo>
                  <a:lnTo>
                    <a:pt x="1586" y="459"/>
                  </a:lnTo>
                  <a:cubicBezTo>
                    <a:pt x="1645" y="450"/>
                    <a:pt x="1701" y="445"/>
                    <a:pt x="1754" y="445"/>
                  </a:cubicBezTo>
                  <a:close/>
                  <a:moveTo>
                    <a:pt x="1690" y="0"/>
                  </a:moveTo>
                  <a:cubicBezTo>
                    <a:pt x="1631" y="0"/>
                    <a:pt x="1572" y="4"/>
                    <a:pt x="1512" y="12"/>
                  </a:cubicBezTo>
                  <a:cubicBezTo>
                    <a:pt x="1176" y="49"/>
                    <a:pt x="859" y="236"/>
                    <a:pt x="654" y="515"/>
                  </a:cubicBezTo>
                  <a:cubicBezTo>
                    <a:pt x="1" y="1416"/>
                    <a:pt x="653" y="2651"/>
                    <a:pt x="1722" y="2651"/>
                  </a:cubicBezTo>
                  <a:cubicBezTo>
                    <a:pt x="1781" y="2651"/>
                    <a:pt x="1842" y="2648"/>
                    <a:pt x="1903" y="2640"/>
                  </a:cubicBezTo>
                  <a:lnTo>
                    <a:pt x="1922" y="2640"/>
                  </a:lnTo>
                  <a:cubicBezTo>
                    <a:pt x="2630" y="2509"/>
                    <a:pt x="3115" y="1838"/>
                    <a:pt x="3003" y="1130"/>
                  </a:cubicBezTo>
                  <a:cubicBezTo>
                    <a:pt x="2900" y="463"/>
                    <a:pt x="2343" y="0"/>
                    <a:pt x="1690" y="0"/>
                  </a:cubicBezTo>
                  <a:close/>
                </a:path>
              </a:pathLst>
            </a:custGeom>
            <a:solidFill>
              <a:srgbClr val="F7EE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9"/>
            <p:cNvSpPr/>
            <p:nvPr/>
          </p:nvSpPr>
          <p:spPr>
            <a:xfrm>
              <a:off x="8117161" y="2628082"/>
              <a:ext cx="95081" cy="181301"/>
            </a:xfrm>
            <a:custGeom>
              <a:avLst/>
              <a:gdLst/>
              <a:ahLst/>
              <a:cxnLst/>
              <a:rect l="l" t="t" r="r" b="b"/>
              <a:pathLst>
                <a:path w="2586" h="4931" extrusionOk="0">
                  <a:moveTo>
                    <a:pt x="1628" y="0"/>
                  </a:moveTo>
                  <a:cubicBezTo>
                    <a:pt x="1508" y="0"/>
                    <a:pt x="1389" y="80"/>
                    <a:pt x="1398" y="234"/>
                  </a:cubicBezTo>
                  <a:lnTo>
                    <a:pt x="1436" y="1836"/>
                  </a:lnTo>
                  <a:cubicBezTo>
                    <a:pt x="1436" y="1874"/>
                    <a:pt x="1436" y="1892"/>
                    <a:pt x="1436" y="1930"/>
                  </a:cubicBezTo>
                  <a:cubicBezTo>
                    <a:pt x="1387" y="2364"/>
                    <a:pt x="1187" y="2437"/>
                    <a:pt x="1001" y="2437"/>
                  </a:cubicBezTo>
                  <a:cubicBezTo>
                    <a:pt x="971" y="2437"/>
                    <a:pt x="942" y="2435"/>
                    <a:pt x="914" y="2433"/>
                  </a:cubicBezTo>
                  <a:cubicBezTo>
                    <a:pt x="888" y="2431"/>
                    <a:pt x="863" y="2429"/>
                    <a:pt x="837" y="2429"/>
                  </a:cubicBezTo>
                  <a:cubicBezTo>
                    <a:pt x="658" y="2429"/>
                    <a:pt x="485" y="2486"/>
                    <a:pt x="355" y="2601"/>
                  </a:cubicBezTo>
                  <a:cubicBezTo>
                    <a:pt x="187" y="2750"/>
                    <a:pt x="94" y="2955"/>
                    <a:pt x="75" y="3160"/>
                  </a:cubicBezTo>
                  <a:lnTo>
                    <a:pt x="75" y="3253"/>
                  </a:lnTo>
                  <a:cubicBezTo>
                    <a:pt x="1" y="4036"/>
                    <a:pt x="560" y="4725"/>
                    <a:pt x="1342" y="4837"/>
                  </a:cubicBezTo>
                  <a:lnTo>
                    <a:pt x="2218" y="4930"/>
                  </a:lnTo>
                  <a:lnTo>
                    <a:pt x="2256" y="4930"/>
                  </a:lnTo>
                  <a:cubicBezTo>
                    <a:pt x="2262" y="4931"/>
                    <a:pt x="2267" y="4931"/>
                    <a:pt x="2273" y="4931"/>
                  </a:cubicBezTo>
                  <a:cubicBezTo>
                    <a:pt x="2555" y="4931"/>
                    <a:pt x="2585" y="4483"/>
                    <a:pt x="2274" y="4464"/>
                  </a:cubicBezTo>
                  <a:lnTo>
                    <a:pt x="1398" y="4371"/>
                  </a:lnTo>
                  <a:cubicBezTo>
                    <a:pt x="858" y="4297"/>
                    <a:pt x="485" y="3812"/>
                    <a:pt x="541" y="3290"/>
                  </a:cubicBezTo>
                  <a:lnTo>
                    <a:pt x="541" y="3197"/>
                  </a:lnTo>
                  <a:cubicBezTo>
                    <a:pt x="541" y="3104"/>
                    <a:pt x="578" y="3029"/>
                    <a:pt x="653" y="2973"/>
                  </a:cubicBezTo>
                  <a:cubicBezTo>
                    <a:pt x="709" y="2917"/>
                    <a:pt x="783" y="2899"/>
                    <a:pt x="858" y="2899"/>
                  </a:cubicBezTo>
                  <a:cubicBezTo>
                    <a:pt x="909" y="2905"/>
                    <a:pt x="958" y="2909"/>
                    <a:pt x="1007" y="2909"/>
                  </a:cubicBezTo>
                  <a:cubicBezTo>
                    <a:pt x="1502" y="2909"/>
                    <a:pt x="1834" y="2563"/>
                    <a:pt x="1902" y="1986"/>
                  </a:cubicBezTo>
                  <a:cubicBezTo>
                    <a:pt x="1902" y="1930"/>
                    <a:pt x="1902" y="1874"/>
                    <a:pt x="1902" y="1818"/>
                  </a:cubicBezTo>
                  <a:lnTo>
                    <a:pt x="1864" y="215"/>
                  </a:lnTo>
                  <a:cubicBezTo>
                    <a:pt x="1855" y="70"/>
                    <a:pt x="1741" y="0"/>
                    <a:pt x="1628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9"/>
            <p:cNvSpPr/>
            <p:nvPr/>
          </p:nvSpPr>
          <p:spPr>
            <a:xfrm>
              <a:off x="7460678" y="3256843"/>
              <a:ext cx="1789989" cy="1972944"/>
            </a:xfrm>
            <a:custGeom>
              <a:avLst/>
              <a:gdLst/>
              <a:ahLst/>
              <a:cxnLst/>
              <a:rect l="l" t="t" r="r" b="b"/>
              <a:pathLst>
                <a:path w="48684" h="53660" extrusionOk="0">
                  <a:moveTo>
                    <a:pt x="15582" y="0"/>
                  </a:moveTo>
                  <a:cubicBezTo>
                    <a:pt x="11817" y="56"/>
                    <a:pt x="10661" y="1696"/>
                    <a:pt x="8164" y="4604"/>
                  </a:cubicBezTo>
                  <a:lnTo>
                    <a:pt x="559" y="13681"/>
                  </a:lnTo>
                  <a:cubicBezTo>
                    <a:pt x="0" y="14352"/>
                    <a:pt x="19" y="15339"/>
                    <a:pt x="597" y="15992"/>
                  </a:cubicBezTo>
                  <a:lnTo>
                    <a:pt x="6095" y="22105"/>
                  </a:lnTo>
                  <a:cubicBezTo>
                    <a:pt x="6452" y="22512"/>
                    <a:pt x="6938" y="22708"/>
                    <a:pt x="7422" y="22708"/>
                  </a:cubicBezTo>
                  <a:cubicBezTo>
                    <a:pt x="8025" y="22708"/>
                    <a:pt x="8624" y="22404"/>
                    <a:pt x="8965" y="21826"/>
                  </a:cubicBezTo>
                  <a:lnTo>
                    <a:pt x="10885" y="18564"/>
                  </a:lnTo>
                  <a:lnTo>
                    <a:pt x="10885" y="18564"/>
                  </a:lnTo>
                  <a:lnTo>
                    <a:pt x="10493" y="20484"/>
                  </a:lnTo>
                  <a:cubicBezTo>
                    <a:pt x="10083" y="22422"/>
                    <a:pt x="10903" y="24398"/>
                    <a:pt x="12581" y="25479"/>
                  </a:cubicBezTo>
                  <a:lnTo>
                    <a:pt x="13252" y="30436"/>
                  </a:lnTo>
                  <a:cubicBezTo>
                    <a:pt x="13476" y="32021"/>
                    <a:pt x="13103" y="33642"/>
                    <a:pt x="12227" y="34984"/>
                  </a:cubicBezTo>
                  <a:lnTo>
                    <a:pt x="10792" y="37165"/>
                  </a:lnTo>
                  <a:cubicBezTo>
                    <a:pt x="8872" y="40110"/>
                    <a:pt x="7660" y="43465"/>
                    <a:pt x="7250" y="46969"/>
                  </a:cubicBezTo>
                  <a:cubicBezTo>
                    <a:pt x="7176" y="47565"/>
                    <a:pt x="6989" y="50584"/>
                    <a:pt x="6822" y="53660"/>
                  </a:cubicBezTo>
                  <a:lnTo>
                    <a:pt x="41656" y="53660"/>
                  </a:lnTo>
                  <a:lnTo>
                    <a:pt x="41787" y="50939"/>
                  </a:lnTo>
                  <a:cubicBezTo>
                    <a:pt x="42048" y="46074"/>
                    <a:pt x="40389" y="41228"/>
                    <a:pt x="37724" y="37184"/>
                  </a:cubicBezTo>
                  <a:lnTo>
                    <a:pt x="36307" y="34984"/>
                  </a:lnTo>
                  <a:cubicBezTo>
                    <a:pt x="35748" y="33642"/>
                    <a:pt x="35506" y="32207"/>
                    <a:pt x="35543" y="30753"/>
                  </a:cubicBezTo>
                  <a:lnTo>
                    <a:pt x="35730" y="25460"/>
                  </a:lnTo>
                  <a:cubicBezTo>
                    <a:pt x="37407" y="24398"/>
                    <a:pt x="38246" y="22403"/>
                    <a:pt x="37836" y="20465"/>
                  </a:cubicBezTo>
                  <a:lnTo>
                    <a:pt x="37426" y="18545"/>
                  </a:lnTo>
                  <a:lnTo>
                    <a:pt x="39532" y="21788"/>
                  </a:lnTo>
                  <a:cubicBezTo>
                    <a:pt x="39868" y="22339"/>
                    <a:pt x="40439" y="22622"/>
                    <a:pt x="41015" y="22622"/>
                  </a:cubicBezTo>
                  <a:cubicBezTo>
                    <a:pt x="41492" y="22622"/>
                    <a:pt x="41973" y="22428"/>
                    <a:pt x="42327" y="22031"/>
                  </a:cubicBezTo>
                  <a:lnTo>
                    <a:pt x="48012" y="15694"/>
                  </a:lnTo>
                  <a:cubicBezTo>
                    <a:pt x="48683" y="14948"/>
                    <a:pt x="48664" y="13848"/>
                    <a:pt x="47993" y="13122"/>
                  </a:cubicBezTo>
                  <a:lnTo>
                    <a:pt x="40165" y="4604"/>
                  </a:lnTo>
                  <a:cubicBezTo>
                    <a:pt x="37892" y="1976"/>
                    <a:pt x="36680" y="317"/>
                    <a:pt x="33661" y="37"/>
                  </a:cubicBezTo>
                  <a:cubicBezTo>
                    <a:pt x="33635" y="35"/>
                    <a:pt x="33609" y="34"/>
                    <a:pt x="33583" y="34"/>
                  </a:cubicBezTo>
                  <a:cubicBezTo>
                    <a:pt x="33040" y="34"/>
                    <a:pt x="32589" y="584"/>
                    <a:pt x="32393" y="1100"/>
                  </a:cubicBezTo>
                  <a:lnTo>
                    <a:pt x="29504" y="8518"/>
                  </a:lnTo>
                  <a:cubicBezTo>
                    <a:pt x="28647" y="10717"/>
                    <a:pt x="26522" y="12171"/>
                    <a:pt x="24174" y="12171"/>
                  </a:cubicBezTo>
                  <a:cubicBezTo>
                    <a:pt x="21807" y="12171"/>
                    <a:pt x="19701" y="10736"/>
                    <a:pt x="18825" y="8537"/>
                  </a:cubicBezTo>
                  <a:lnTo>
                    <a:pt x="18825" y="8518"/>
                  </a:lnTo>
                  <a:lnTo>
                    <a:pt x="1558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9"/>
            <p:cNvSpPr/>
            <p:nvPr/>
          </p:nvSpPr>
          <p:spPr>
            <a:xfrm>
              <a:off x="8996383" y="3877000"/>
              <a:ext cx="195346" cy="526327"/>
            </a:xfrm>
            <a:custGeom>
              <a:avLst/>
              <a:gdLst/>
              <a:ahLst/>
              <a:cxnLst/>
              <a:rect l="l" t="t" r="r" b="b"/>
              <a:pathLst>
                <a:path w="5313" h="14315" extrusionOk="0">
                  <a:moveTo>
                    <a:pt x="5256" y="1"/>
                  </a:moveTo>
                  <a:lnTo>
                    <a:pt x="0" y="5555"/>
                  </a:lnTo>
                  <a:lnTo>
                    <a:pt x="3523" y="11296"/>
                  </a:lnTo>
                  <a:lnTo>
                    <a:pt x="5312" y="14315"/>
                  </a:lnTo>
                  <a:lnTo>
                    <a:pt x="5256" y="1"/>
                  </a:lnTo>
                  <a:close/>
                </a:path>
              </a:pathLst>
            </a:custGeom>
            <a:solidFill>
              <a:srgbClr val="EB8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9"/>
            <p:cNvSpPr/>
            <p:nvPr/>
          </p:nvSpPr>
          <p:spPr>
            <a:xfrm>
              <a:off x="8080173" y="3383617"/>
              <a:ext cx="535923" cy="320723"/>
            </a:xfrm>
            <a:custGeom>
              <a:avLst/>
              <a:gdLst/>
              <a:ahLst/>
              <a:cxnLst/>
              <a:rect l="l" t="t" r="r" b="b"/>
              <a:pathLst>
                <a:path w="14576" h="8723" extrusionOk="0">
                  <a:moveTo>
                    <a:pt x="0" y="0"/>
                  </a:moveTo>
                  <a:lnTo>
                    <a:pt x="1976" y="5051"/>
                  </a:lnTo>
                  <a:lnTo>
                    <a:pt x="1976" y="5089"/>
                  </a:lnTo>
                  <a:cubicBezTo>
                    <a:pt x="2833" y="7288"/>
                    <a:pt x="4958" y="8723"/>
                    <a:pt x="7306" y="8723"/>
                  </a:cubicBezTo>
                  <a:cubicBezTo>
                    <a:pt x="9673" y="8723"/>
                    <a:pt x="11779" y="7269"/>
                    <a:pt x="12637" y="5070"/>
                  </a:cubicBezTo>
                  <a:lnTo>
                    <a:pt x="14575" y="93"/>
                  </a:lnTo>
                  <a:lnTo>
                    <a:pt x="14575" y="93"/>
                  </a:lnTo>
                  <a:lnTo>
                    <a:pt x="7977" y="5797"/>
                  </a:lnTo>
                  <a:cubicBezTo>
                    <a:pt x="7819" y="5927"/>
                    <a:pt x="7628" y="5992"/>
                    <a:pt x="7439" y="5992"/>
                  </a:cubicBezTo>
                  <a:cubicBezTo>
                    <a:pt x="7250" y="5992"/>
                    <a:pt x="7064" y="5927"/>
                    <a:pt x="6915" y="579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9"/>
            <p:cNvSpPr/>
            <p:nvPr/>
          </p:nvSpPr>
          <p:spPr>
            <a:xfrm>
              <a:off x="7779305" y="3835196"/>
              <a:ext cx="100118" cy="241268"/>
            </a:xfrm>
            <a:custGeom>
              <a:avLst/>
              <a:gdLst/>
              <a:ahLst/>
              <a:cxnLst/>
              <a:rect l="l" t="t" r="r" b="b"/>
              <a:pathLst>
                <a:path w="2723" h="6562" extrusionOk="0">
                  <a:moveTo>
                    <a:pt x="2387" y="1"/>
                  </a:moveTo>
                  <a:lnTo>
                    <a:pt x="1" y="6562"/>
                  </a:lnTo>
                  <a:lnTo>
                    <a:pt x="2237" y="2741"/>
                  </a:lnTo>
                  <a:lnTo>
                    <a:pt x="2014" y="3784"/>
                  </a:lnTo>
                  <a:lnTo>
                    <a:pt x="2722" y="3002"/>
                  </a:lnTo>
                  <a:lnTo>
                    <a:pt x="2387" y="1"/>
                  </a:lnTo>
                  <a:close/>
                </a:path>
              </a:pathLst>
            </a:custGeom>
            <a:solidFill>
              <a:srgbClr val="EF75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9"/>
            <p:cNvSpPr/>
            <p:nvPr/>
          </p:nvSpPr>
          <p:spPr>
            <a:xfrm>
              <a:off x="7923213" y="4192943"/>
              <a:ext cx="65152" cy="220679"/>
            </a:xfrm>
            <a:custGeom>
              <a:avLst/>
              <a:gdLst/>
              <a:ahLst/>
              <a:cxnLst/>
              <a:rect l="l" t="t" r="r" b="b"/>
              <a:pathLst>
                <a:path w="1772" h="6002" extrusionOk="0">
                  <a:moveTo>
                    <a:pt x="1" y="0"/>
                  </a:moveTo>
                  <a:lnTo>
                    <a:pt x="728" y="6002"/>
                  </a:lnTo>
                  <a:lnTo>
                    <a:pt x="1101" y="5032"/>
                  </a:lnTo>
                  <a:cubicBezTo>
                    <a:pt x="1772" y="3280"/>
                    <a:pt x="1343" y="1305"/>
                    <a:pt x="1" y="0"/>
                  </a:cubicBezTo>
                  <a:close/>
                </a:path>
              </a:pathLst>
            </a:custGeom>
            <a:solidFill>
              <a:srgbClr val="EF75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9"/>
            <p:cNvSpPr/>
            <p:nvPr/>
          </p:nvSpPr>
          <p:spPr>
            <a:xfrm>
              <a:off x="8703088" y="4192943"/>
              <a:ext cx="71292" cy="267263"/>
            </a:xfrm>
            <a:custGeom>
              <a:avLst/>
              <a:gdLst/>
              <a:ahLst/>
              <a:cxnLst/>
              <a:rect l="l" t="t" r="r" b="b"/>
              <a:pathLst>
                <a:path w="1939" h="7269" extrusionOk="0">
                  <a:moveTo>
                    <a:pt x="1939" y="0"/>
                  </a:moveTo>
                  <a:lnTo>
                    <a:pt x="1939" y="0"/>
                  </a:lnTo>
                  <a:cubicBezTo>
                    <a:pt x="429" y="1305"/>
                    <a:pt x="0" y="3448"/>
                    <a:pt x="876" y="5219"/>
                  </a:cubicBezTo>
                  <a:lnTo>
                    <a:pt x="1883" y="7269"/>
                  </a:lnTo>
                  <a:lnTo>
                    <a:pt x="1939" y="0"/>
                  </a:lnTo>
                  <a:close/>
                </a:path>
              </a:pathLst>
            </a:custGeom>
            <a:solidFill>
              <a:srgbClr val="EF75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9"/>
            <p:cNvSpPr/>
            <p:nvPr/>
          </p:nvSpPr>
          <p:spPr>
            <a:xfrm>
              <a:off x="8792838" y="3785192"/>
              <a:ext cx="117913" cy="270021"/>
            </a:xfrm>
            <a:custGeom>
              <a:avLst/>
              <a:gdLst/>
              <a:ahLst/>
              <a:cxnLst/>
              <a:rect l="l" t="t" r="r" b="b"/>
              <a:pathLst>
                <a:path w="3207" h="7344" extrusionOk="0">
                  <a:moveTo>
                    <a:pt x="1" y="0"/>
                  </a:moveTo>
                  <a:lnTo>
                    <a:pt x="1660" y="6561"/>
                  </a:lnTo>
                  <a:lnTo>
                    <a:pt x="1268" y="4306"/>
                  </a:lnTo>
                  <a:lnTo>
                    <a:pt x="3207" y="734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F75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9"/>
            <p:cNvSpPr/>
            <p:nvPr/>
          </p:nvSpPr>
          <p:spPr>
            <a:xfrm>
              <a:off x="6722607" y="3035944"/>
              <a:ext cx="1084862" cy="1071883"/>
            </a:xfrm>
            <a:custGeom>
              <a:avLst/>
              <a:gdLst/>
              <a:ahLst/>
              <a:cxnLst/>
              <a:rect l="l" t="t" r="r" b="b"/>
              <a:pathLst>
                <a:path w="29506" h="29153" extrusionOk="0">
                  <a:moveTo>
                    <a:pt x="14804" y="1"/>
                  </a:moveTo>
                  <a:cubicBezTo>
                    <a:pt x="14335" y="1"/>
                    <a:pt x="13867" y="23"/>
                    <a:pt x="13402" y="63"/>
                  </a:cubicBezTo>
                  <a:cubicBezTo>
                    <a:pt x="11967" y="156"/>
                    <a:pt x="10550" y="473"/>
                    <a:pt x="9208" y="994"/>
                  </a:cubicBezTo>
                  <a:cubicBezTo>
                    <a:pt x="7847" y="1516"/>
                    <a:pt x="6655" y="2374"/>
                    <a:pt x="5741" y="3492"/>
                  </a:cubicBezTo>
                  <a:cubicBezTo>
                    <a:pt x="4269" y="5319"/>
                    <a:pt x="4008" y="7574"/>
                    <a:pt x="4194" y="9848"/>
                  </a:cubicBezTo>
                  <a:cubicBezTo>
                    <a:pt x="4232" y="10127"/>
                    <a:pt x="4530" y="11376"/>
                    <a:pt x="4381" y="11525"/>
                  </a:cubicBezTo>
                  <a:cubicBezTo>
                    <a:pt x="3412" y="12681"/>
                    <a:pt x="1361" y="13780"/>
                    <a:pt x="728" y="15253"/>
                  </a:cubicBezTo>
                  <a:cubicBezTo>
                    <a:pt x="38" y="17005"/>
                    <a:pt x="1" y="18943"/>
                    <a:pt x="653" y="20714"/>
                  </a:cubicBezTo>
                  <a:cubicBezTo>
                    <a:pt x="1045" y="21776"/>
                    <a:pt x="1716" y="22839"/>
                    <a:pt x="1604" y="23975"/>
                  </a:cubicBezTo>
                  <a:cubicBezTo>
                    <a:pt x="1529" y="24721"/>
                    <a:pt x="1138" y="25336"/>
                    <a:pt x="858" y="25970"/>
                  </a:cubicBezTo>
                  <a:cubicBezTo>
                    <a:pt x="579" y="26622"/>
                    <a:pt x="355" y="27461"/>
                    <a:pt x="672" y="28113"/>
                  </a:cubicBezTo>
                  <a:cubicBezTo>
                    <a:pt x="1037" y="28934"/>
                    <a:pt x="1996" y="29153"/>
                    <a:pt x="3015" y="29153"/>
                  </a:cubicBezTo>
                  <a:cubicBezTo>
                    <a:pt x="4079" y="29153"/>
                    <a:pt x="5207" y="28915"/>
                    <a:pt x="5797" y="28877"/>
                  </a:cubicBezTo>
                  <a:cubicBezTo>
                    <a:pt x="8276" y="28710"/>
                    <a:pt x="10755" y="28505"/>
                    <a:pt x="13215" y="28244"/>
                  </a:cubicBezTo>
                  <a:cubicBezTo>
                    <a:pt x="13868" y="28188"/>
                    <a:pt x="14501" y="28113"/>
                    <a:pt x="15154" y="28039"/>
                  </a:cubicBezTo>
                  <a:cubicBezTo>
                    <a:pt x="15806" y="27964"/>
                    <a:pt x="16440" y="27908"/>
                    <a:pt x="17092" y="27834"/>
                  </a:cubicBezTo>
                  <a:cubicBezTo>
                    <a:pt x="19552" y="27554"/>
                    <a:pt x="22012" y="27237"/>
                    <a:pt x="24473" y="26864"/>
                  </a:cubicBezTo>
                  <a:cubicBezTo>
                    <a:pt x="25610" y="26697"/>
                    <a:pt x="28927" y="26827"/>
                    <a:pt x="29337" y="25038"/>
                  </a:cubicBezTo>
                  <a:cubicBezTo>
                    <a:pt x="29505" y="24330"/>
                    <a:pt x="29132" y="23547"/>
                    <a:pt x="28704" y="22988"/>
                  </a:cubicBezTo>
                  <a:cubicBezTo>
                    <a:pt x="28294" y="22428"/>
                    <a:pt x="27790" y="21907"/>
                    <a:pt x="27567" y="21180"/>
                  </a:cubicBezTo>
                  <a:cubicBezTo>
                    <a:pt x="27231" y="20080"/>
                    <a:pt x="27679" y="18925"/>
                    <a:pt x="27846" y="17788"/>
                  </a:cubicBezTo>
                  <a:cubicBezTo>
                    <a:pt x="28126" y="15924"/>
                    <a:pt x="27697" y="14041"/>
                    <a:pt x="26653" y="12476"/>
                  </a:cubicBezTo>
                  <a:cubicBezTo>
                    <a:pt x="25721" y="11171"/>
                    <a:pt x="24454" y="10407"/>
                    <a:pt x="23261" y="9512"/>
                  </a:cubicBezTo>
                  <a:cubicBezTo>
                    <a:pt x="23038" y="9307"/>
                    <a:pt x="23056" y="8021"/>
                    <a:pt x="23000" y="7704"/>
                  </a:cubicBezTo>
                  <a:cubicBezTo>
                    <a:pt x="22814" y="6549"/>
                    <a:pt x="22534" y="5430"/>
                    <a:pt x="22143" y="4331"/>
                  </a:cubicBezTo>
                  <a:cubicBezTo>
                    <a:pt x="21491" y="2597"/>
                    <a:pt x="20391" y="1311"/>
                    <a:pt x="18676" y="659"/>
                  </a:cubicBezTo>
                  <a:cubicBezTo>
                    <a:pt x="17439" y="178"/>
                    <a:pt x="16121" y="1"/>
                    <a:pt x="14804" y="1"/>
                  </a:cubicBez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9"/>
            <p:cNvSpPr/>
            <p:nvPr/>
          </p:nvSpPr>
          <p:spPr>
            <a:xfrm>
              <a:off x="7947222" y="3892038"/>
              <a:ext cx="649682" cy="1133873"/>
            </a:xfrm>
            <a:custGeom>
              <a:avLst/>
              <a:gdLst/>
              <a:ahLst/>
              <a:cxnLst/>
              <a:rect l="l" t="t" r="r" b="b"/>
              <a:pathLst>
                <a:path w="17670" h="30839" extrusionOk="0">
                  <a:moveTo>
                    <a:pt x="13004" y="1"/>
                  </a:moveTo>
                  <a:cubicBezTo>
                    <a:pt x="12994" y="1"/>
                    <a:pt x="12983" y="1"/>
                    <a:pt x="12972" y="2"/>
                  </a:cubicBezTo>
                  <a:cubicBezTo>
                    <a:pt x="12674" y="39"/>
                    <a:pt x="12451" y="281"/>
                    <a:pt x="12451" y="580"/>
                  </a:cubicBezTo>
                  <a:lnTo>
                    <a:pt x="12339" y="4195"/>
                  </a:lnTo>
                  <a:cubicBezTo>
                    <a:pt x="12339" y="4345"/>
                    <a:pt x="12208" y="4456"/>
                    <a:pt x="12078" y="4475"/>
                  </a:cubicBezTo>
                  <a:lnTo>
                    <a:pt x="11985" y="4475"/>
                  </a:lnTo>
                  <a:cubicBezTo>
                    <a:pt x="11854" y="4475"/>
                    <a:pt x="11742" y="4382"/>
                    <a:pt x="11705" y="4270"/>
                  </a:cubicBezTo>
                  <a:lnTo>
                    <a:pt x="11034" y="1474"/>
                  </a:lnTo>
                  <a:cubicBezTo>
                    <a:pt x="10941" y="1139"/>
                    <a:pt x="10643" y="915"/>
                    <a:pt x="10326" y="915"/>
                  </a:cubicBezTo>
                  <a:cubicBezTo>
                    <a:pt x="10009" y="1008"/>
                    <a:pt x="9823" y="1325"/>
                    <a:pt x="9916" y="1623"/>
                  </a:cubicBezTo>
                  <a:cubicBezTo>
                    <a:pt x="9916" y="1623"/>
                    <a:pt x="10904" y="5649"/>
                    <a:pt x="10904" y="5668"/>
                  </a:cubicBezTo>
                  <a:cubicBezTo>
                    <a:pt x="10978" y="6022"/>
                    <a:pt x="10941" y="6395"/>
                    <a:pt x="10829" y="6749"/>
                  </a:cubicBezTo>
                  <a:cubicBezTo>
                    <a:pt x="10792" y="6870"/>
                    <a:pt x="10685" y="6931"/>
                    <a:pt x="10575" y="6931"/>
                  </a:cubicBezTo>
                  <a:cubicBezTo>
                    <a:pt x="10466" y="6931"/>
                    <a:pt x="10354" y="6870"/>
                    <a:pt x="10307" y="6749"/>
                  </a:cubicBezTo>
                  <a:lnTo>
                    <a:pt x="9804" y="5258"/>
                  </a:lnTo>
                  <a:cubicBezTo>
                    <a:pt x="9722" y="5025"/>
                    <a:pt x="9509" y="4883"/>
                    <a:pt x="9276" y="4883"/>
                  </a:cubicBezTo>
                  <a:cubicBezTo>
                    <a:pt x="9192" y="4883"/>
                    <a:pt x="9105" y="4901"/>
                    <a:pt x="9021" y="4941"/>
                  </a:cubicBezTo>
                  <a:cubicBezTo>
                    <a:pt x="8760" y="5090"/>
                    <a:pt x="8648" y="5407"/>
                    <a:pt x="8760" y="5687"/>
                  </a:cubicBezTo>
                  <a:lnTo>
                    <a:pt x="9301" y="7234"/>
                  </a:lnTo>
                  <a:cubicBezTo>
                    <a:pt x="9431" y="8128"/>
                    <a:pt x="9711" y="8985"/>
                    <a:pt x="10121" y="9806"/>
                  </a:cubicBezTo>
                  <a:lnTo>
                    <a:pt x="9804" y="10495"/>
                  </a:lnTo>
                  <a:lnTo>
                    <a:pt x="9450" y="11259"/>
                  </a:lnTo>
                  <a:lnTo>
                    <a:pt x="9468" y="11259"/>
                  </a:lnTo>
                  <a:lnTo>
                    <a:pt x="5275" y="18156"/>
                  </a:lnTo>
                  <a:cubicBezTo>
                    <a:pt x="5349" y="18379"/>
                    <a:pt x="5312" y="18640"/>
                    <a:pt x="5182" y="18845"/>
                  </a:cubicBezTo>
                  <a:lnTo>
                    <a:pt x="4585" y="19758"/>
                  </a:lnTo>
                  <a:lnTo>
                    <a:pt x="112" y="26543"/>
                  </a:lnTo>
                  <a:lnTo>
                    <a:pt x="0" y="26710"/>
                  </a:lnTo>
                  <a:lnTo>
                    <a:pt x="1808" y="28835"/>
                  </a:lnTo>
                  <a:cubicBezTo>
                    <a:pt x="2882" y="30278"/>
                    <a:pt x="4127" y="30839"/>
                    <a:pt x="5288" y="30839"/>
                  </a:cubicBezTo>
                  <a:cubicBezTo>
                    <a:pt x="6304" y="30839"/>
                    <a:pt x="7256" y="30410"/>
                    <a:pt x="7977" y="29767"/>
                  </a:cubicBezTo>
                  <a:cubicBezTo>
                    <a:pt x="8462" y="29320"/>
                    <a:pt x="8835" y="28742"/>
                    <a:pt x="9040" y="28108"/>
                  </a:cubicBezTo>
                  <a:lnTo>
                    <a:pt x="14072" y="12471"/>
                  </a:lnTo>
                  <a:lnTo>
                    <a:pt x="14091" y="12471"/>
                  </a:lnTo>
                  <a:lnTo>
                    <a:pt x="14296" y="11781"/>
                  </a:lnTo>
                  <a:lnTo>
                    <a:pt x="14333" y="11707"/>
                  </a:lnTo>
                  <a:cubicBezTo>
                    <a:pt x="15209" y="10272"/>
                    <a:pt x="15899" y="8725"/>
                    <a:pt x="16383" y="7103"/>
                  </a:cubicBezTo>
                  <a:lnTo>
                    <a:pt x="17539" y="4121"/>
                  </a:lnTo>
                  <a:cubicBezTo>
                    <a:pt x="17669" y="3823"/>
                    <a:pt x="17520" y="3469"/>
                    <a:pt x="17203" y="3357"/>
                  </a:cubicBezTo>
                  <a:cubicBezTo>
                    <a:pt x="17147" y="3339"/>
                    <a:pt x="17091" y="3331"/>
                    <a:pt x="17036" y="3331"/>
                  </a:cubicBezTo>
                  <a:cubicBezTo>
                    <a:pt x="16799" y="3331"/>
                    <a:pt x="16586" y="3484"/>
                    <a:pt x="16495" y="3711"/>
                  </a:cubicBezTo>
                  <a:lnTo>
                    <a:pt x="15936" y="5053"/>
                  </a:lnTo>
                  <a:cubicBezTo>
                    <a:pt x="15888" y="5179"/>
                    <a:pt x="15774" y="5244"/>
                    <a:pt x="15660" y="5244"/>
                  </a:cubicBezTo>
                  <a:cubicBezTo>
                    <a:pt x="15555" y="5244"/>
                    <a:pt x="15449" y="5188"/>
                    <a:pt x="15395" y="5071"/>
                  </a:cubicBezTo>
                  <a:cubicBezTo>
                    <a:pt x="15302" y="4885"/>
                    <a:pt x="15284" y="4661"/>
                    <a:pt x="15321" y="4438"/>
                  </a:cubicBezTo>
                  <a:lnTo>
                    <a:pt x="15917" y="1232"/>
                  </a:lnTo>
                  <a:cubicBezTo>
                    <a:pt x="15973" y="896"/>
                    <a:pt x="15750" y="580"/>
                    <a:pt x="15414" y="561"/>
                  </a:cubicBezTo>
                  <a:cubicBezTo>
                    <a:pt x="15401" y="560"/>
                    <a:pt x="15389" y="560"/>
                    <a:pt x="15377" y="560"/>
                  </a:cubicBezTo>
                  <a:cubicBezTo>
                    <a:pt x="15094" y="560"/>
                    <a:pt x="14853" y="760"/>
                    <a:pt x="14799" y="1046"/>
                  </a:cubicBezTo>
                  <a:lnTo>
                    <a:pt x="14240" y="4140"/>
                  </a:lnTo>
                  <a:cubicBezTo>
                    <a:pt x="14207" y="4334"/>
                    <a:pt x="14034" y="4486"/>
                    <a:pt x="13843" y="4486"/>
                  </a:cubicBezTo>
                  <a:cubicBezTo>
                    <a:pt x="13814" y="4486"/>
                    <a:pt x="13785" y="4482"/>
                    <a:pt x="13755" y="4475"/>
                  </a:cubicBezTo>
                  <a:cubicBezTo>
                    <a:pt x="13569" y="4438"/>
                    <a:pt x="13438" y="4289"/>
                    <a:pt x="13457" y="4102"/>
                  </a:cubicBezTo>
                  <a:lnTo>
                    <a:pt x="13550" y="580"/>
                  </a:lnTo>
                  <a:cubicBezTo>
                    <a:pt x="13568" y="255"/>
                    <a:pt x="13308" y="1"/>
                    <a:pt x="13004" y="1"/>
                  </a:cubicBezTo>
                  <a:close/>
                </a:path>
              </a:pathLst>
            </a:custGeom>
            <a:solidFill>
              <a:srgbClr val="FFCF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8333722" y="4127975"/>
              <a:ext cx="56218" cy="79381"/>
            </a:xfrm>
            <a:custGeom>
              <a:avLst/>
              <a:gdLst/>
              <a:ahLst/>
              <a:cxnLst/>
              <a:rect l="l" t="t" r="r" b="b"/>
              <a:pathLst>
                <a:path w="1529" h="2159" extrusionOk="0">
                  <a:moveTo>
                    <a:pt x="216" y="1"/>
                  </a:moveTo>
                  <a:cubicBezTo>
                    <a:pt x="152" y="1"/>
                    <a:pt x="84" y="39"/>
                    <a:pt x="56" y="108"/>
                  </a:cubicBezTo>
                  <a:cubicBezTo>
                    <a:pt x="0" y="201"/>
                    <a:pt x="37" y="295"/>
                    <a:pt x="131" y="351"/>
                  </a:cubicBezTo>
                  <a:cubicBezTo>
                    <a:pt x="187" y="369"/>
                    <a:pt x="1156" y="872"/>
                    <a:pt x="1063" y="1953"/>
                  </a:cubicBezTo>
                  <a:cubicBezTo>
                    <a:pt x="1063" y="2047"/>
                    <a:pt x="1137" y="2140"/>
                    <a:pt x="1230" y="2158"/>
                  </a:cubicBezTo>
                  <a:lnTo>
                    <a:pt x="1249" y="2158"/>
                  </a:lnTo>
                  <a:cubicBezTo>
                    <a:pt x="1342" y="2140"/>
                    <a:pt x="1398" y="2065"/>
                    <a:pt x="1417" y="1991"/>
                  </a:cubicBezTo>
                  <a:cubicBezTo>
                    <a:pt x="1529" y="649"/>
                    <a:pt x="336" y="34"/>
                    <a:pt x="280" y="15"/>
                  </a:cubicBezTo>
                  <a:cubicBezTo>
                    <a:pt x="261" y="5"/>
                    <a:pt x="239" y="1"/>
                    <a:pt x="21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6460822" y="3979802"/>
              <a:ext cx="1683106" cy="1229432"/>
            </a:xfrm>
            <a:custGeom>
              <a:avLst/>
              <a:gdLst/>
              <a:ahLst/>
              <a:cxnLst/>
              <a:rect l="l" t="t" r="r" b="b"/>
              <a:pathLst>
                <a:path w="45777" h="33438" extrusionOk="0">
                  <a:moveTo>
                    <a:pt x="29370" y="0"/>
                  </a:moveTo>
                  <a:cubicBezTo>
                    <a:pt x="29341" y="0"/>
                    <a:pt x="29311" y="0"/>
                    <a:pt x="29282" y="1"/>
                  </a:cubicBezTo>
                  <a:lnTo>
                    <a:pt x="17316" y="206"/>
                  </a:lnTo>
                  <a:cubicBezTo>
                    <a:pt x="13998" y="261"/>
                    <a:pt x="10867" y="1958"/>
                    <a:pt x="8668" y="4884"/>
                  </a:cubicBezTo>
                  <a:lnTo>
                    <a:pt x="206" y="16216"/>
                  </a:lnTo>
                  <a:cubicBezTo>
                    <a:pt x="38" y="16440"/>
                    <a:pt x="1" y="16738"/>
                    <a:pt x="113" y="16999"/>
                  </a:cubicBezTo>
                  <a:lnTo>
                    <a:pt x="262" y="17390"/>
                  </a:lnTo>
                  <a:lnTo>
                    <a:pt x="3896" y="26467"/>
                  </a:lnTo>
                  <a:cubicBezTo>
                    <a:pt x="3952" y="26616"/>
                    <a:pt x="4064" y="26746"/>
                    <a:pt x="4195" y="26821"/>
                  </a:cubicBezTo>
                  <a:cubicBezTo>
                    <a:pt x="4275" y="26865"/>
                    <a:pt x="4362" y="26885"/>
                    <a:pt x="4449" y="26885"/>
                  </a:cubicBezTo>
                  <a:cubicBezTo>
                    <a:pt x="4621" y="26885"/>
                    <a:pt x="4791" y="26802"/>
                    <a:pt x="4903" y="26653"/>
                  </a:cubicBezTo>
                  <a:lnTo>
                    <a:pt x="8519" y="22087"/>
                  </a:lnTo>
                  <a:lnTo>
                    <a:pt x="9096" y="21323"/>
                  </a:lnTo>
                  <a:cubicBezTo>
                    <a:pt x="9171" y="21248"/>
                    <a:pt x="9246" y="21192"/>
                    <a:pt x="9320" y="21155"/>
                  </a:cubicBezTo>
                  <a:cubicBezTo>
                    <a:pt x="9395" y="21117"/>
                    <a:pt x="9474" y="21100"/>
                    <a:pt x="9552" y="21100"/>
                  </a:cubicBezTo>
                  <a:cubicBezTo>
                    <a:pt x="9900" y="21100"/>
                    <a:pt x="10235" y="21450"/>
                    <a:pt x="10159" y="21938"/>
                  </a:cubicBezTo>
                  <a:lnTo>
                    <a:pt x="8575" y="32580"/>
                  </a:lnTo>
                  <a:cubicBezTo>
                    <a:pt x="8519" y="33028"/>
                    <a:pt x="8817" y="33438"/>
                    <a:pt x="9190" y="33438"/>
                  </a:cubicBezTo>
                  <a:lnTo>
                    <a:pt x="34407" y="33438"/>
                  </a:lnTo>
                  <a:cubicBezTo>
                    <a:pt x="34799" y="33400"/>
                    <a:pt x="35078" y="33028"/>
                    <a:pt x="35022" y="32655"/>
                  </a:cubicBezTo>
                  <a:lnTo>
                    <a:pt x="33997" y="19049"/>
                  </a:lnTo>
                  <a:cubicBezTo>
                    <a:pt x="33960" y="18588"/>
                    <a:pt x="34280" y="18269"/>
                    <a:pt x="34608" y="18269"/>
                  </a:cubicBezTo>
                  <a:cubicBezTo>
                    <a:pt x="34771" y="18269"/>
                    <a:pt x="34936" y="18348"/>
                    <a:pt x="35059" y="18527"/>
                  </a:cubicBezTo>
                  <a:lnTo>
                    <a:pt x="39384" y="24454"/>
                  </a:lnTo>
                  <a:cubicBezTo>
                    <a:pt x="39492" y="24626"/>
                    <a:pt x="39672" y="24710"/>
                    <a:pt x="39851" y="24710"/>
                  </a:cubicBezTo>
                  <a:cubicBezTo>
                    <a:pt x="40040" y="24710"/>
                    <a:pt x="40229" y="24617"/>
                    <a:pt x="40334" y="24435"/>
                  </a:cubicBezTo>
                  <a:lnTo>
                    <a:pt x="40427" y="24286"/>
                  </a:lnTo>
                  <a:lnTo>
                    <a:pt x="40539" y="24118"/>
                  </a:lnTo>
                  <a:lnTo>
                    <a:pt x="45012" y="17334"/>
                  </a:lnTo>
                  <a:lnTo>
                    <a:pt x="45609" y="16440"/>
                  </a:lnTo>
                  <a:cubicBezTo>
                    <a:pt x="45758" y="16234"/>
                    <a:pt x="45776" y="15974"/>
                    <a:pt x="45702" y="15731"/>
                  </a:cubicBezTo>
                  <a:cubicBezTo>
                    <a:pt x="45683" y="15657"/>
                    <a:pt x="45646" y="15582"/>
                    <a:pt x="45590" y="15526"/>
                  </a:cubicBezTo>
                  <a:lnTo>
                    <a:pt x="45068" y="14818"/>
                  </a:lnTo>
                  <a:lnTo>
                    <a:pt x="43111" y="12171"/>
                  </a:lnTo>
                  <a:lnTo>
                    <a:pt x="40483" y="8593"/>
                  </a:lnTo>
                  <a:lnTo>
                    <a:pt x="37967" y="5201"/>
                  </a:lnTo>
                  <a:cubicBezTo>
                    <a:pt x="37650" y="4772"/>
                    <a:pt x="37315" y="4343"/>
                    <a:pt x="36998" y="3896"/>
                  </a:cubicBezTo>
                  <a:cubicBezTo>
                    <a:pt x="36439" y="3057"/>
                    <a:pt x="35730" y="2330"/>
                    <a:pt x="34910" y="1753"/>
                  </a:cubicBezTo>
                  <a:cubicBezTo>
                    <a:pt x="33294" y="614"/>
                    <a:pt x="31353" y="0"/>
                    <a:pt x="293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6947403" y="3979802"/>
              <a:ext cx="611995" cy="187808"/>
            </a:xfrm>
            <a:custGeom>
              <a:avLst/>
              <a:gdLst/>
              <a:ahLst/>
              <a:cxnLst/>
              <a:rect l="l" t="t" r="r" b="b"/>
              <a:pathLst>
                <a:path w="16645" h="5108" extrusionOk="0">
                  <a:moveTo>
                    <a:pt x="16551" y="1"/>
                  </a:moveTo>
                  <a:lnTo>
                    <a:pt x="13289" y="56"/>
                  </a:lnTo>
                  <a:lnTo>
                    <a:pt x="4101" y="206"/>
                  </a:lnTo>
                  <a:cubicBezTo>
                    <a:pt x="2684" y="243"/>
                    <a:pt x="1286" y="560"/>
                    <a:pt x="0" y="1137"/>
                  </a:cubicBezTo>
                  <a:cubicBezTo>
                    <a:pt x="447" y="2200"/>
                    <a:pt x="2199" y="5107"/>
                    <a:pt x="8220" y="5107"/>
                  </a:cubicBezTo>
                  <a:cubicBezTo>
                    <a:pt x="14072" y="5107"/>
                    <a:pt x="16066" y="1473"/>
                    <a:pt x="16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>
              <a:off x="7655288" y="4494437"/>
              <a:ext cx="159019" cy="412605"/>
            </a:xfrm>
            <a:custGeom>
              <a:avLst/>
              <a:gdLst/>
              <a:ahLst/>
              <a:cxnLst/>
              <a:rect l="l" t="t" r="r" b="b"/>
              <a:pathLst>
                <a:path w="4325" h="11222" extrusionOk="0">
                  <a:moveTo>
                    <a:pt x="0" y="1"/>
                  </a:moveTo>
                  <a:lnTo>
                    <a:pt x="1883" y="11221"/>
                  </a:lnTo>
                  <a:lnTo>
                    <a:pt x="1846" y="9450"/>
                  </a:lnTo>
                  <a:lnTo>
                    <a:pt x="1510" y="5052"/>
                  </a:lnTo>
                  <a:cubicBezTo>
                    <a:pt x="1473" y="4847"/>
                    <a:pt x="1547" y="4623"/>
                    <a:pt x="1696" y="4474"/>
                  </a:cubicBezTo>
                  <a:lnTo>
                    <a:pt x="1696" y="4400"/>
                  </a:lnTo>
                  <a:lnTo>
                    <a:pt x="1734" y="4437"/>
                  </a:lnTo>
                  <a:cubicBezTo>
                    <a:pt x="1839" y="4324"/>
                    <a:pt x="1976" y="4270"/>
                    <a:pt x="2112" y="4270"/>
                  </a:cubicBezTo>
                  <a:cubicBezTo>
                    <a:pt x="2290" y="4270"/>
                    <a:pt x="2467" y="4361"/>
                    <a:pt x="2572" y="4530"/>
                  </a:cubicBezTo>
                  <a:lnTo>
                    <a:pt x="4138" y="6636"/>
                  </a:lnTo>
                  <a:lnTo>
                    <a:pt x="4324" y="6822"/>
                  </a:lnTo>
                  <a:lnTo>
                    <a:pt x="2591" y="372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>
              <a:off x="6636277" y="3871375"/>
              <a:ext cx="385176" cy="397420"/>
            </a:xfrm>
            <a:custGeom>
              <a:avLst/>
              <a:gdLst/>
              <a:ahLst/>
              <a:cxnLst/>
              <a:rect l="l" t="t" r="r" b="b"/>
              <a:pathLst>
                <a:path w="10476" h="10809" extrusionOk="0">
                  <a:moveTo>
                    <a:pt x="6756" y="0"/>
                  </a:moveTo>
                  <a:cubicBezTo>
                    <a:pt x="5934" y="0"/>
                    <a:pt x="4931" y="210"/>
                    <a:pt x="3709" y="732"/>
                  </a:cubicBezTo>
                  <a:lnTo>
                    <a:pt x="820" y="2763"/>
                  </a:lnTo>
                  <a:cubicBezTo>
                    <a:pt x="299" y="3117"/>
                    <a:pt x="0" y="3714"/>
                    <a:pt x="19" y="4347"/>
                  </a:cubicBezTo>
                  <a:lnTo>
                    <a:pt x="75" y="8131"/>
                  </a:lnTo>
                  <a:cubicBezTo>
                    <a:pt x="75" y="8872"/>
                    <a:pt x="672" y="9456"/>
                    <a:pt x="1405" y="9456"/>
                  </a:cubicBezTo>
                  <a:cubicBezTo>
                    <a:pt x="1427" y="9456"/>
                    <a:pt x="1450" y="9455"/>
                    <a:pt x="1473" y="9454"/>
                  </a:cubicBezTo>
                  <a:lnTo>
                    <a:pt x="2231" y="9399"/>
                  </a:lnTo>
                  <a:lnTo>
                    <a:pt x="2231" y="9399"/>
                  </a:lnTo>
                  <a:lnTo>
                    <a:pt x="2554" y="10405"/>
                  </a:lnTo>
                  <a:cubicBezTo>
                    <a:pt x="2642" y="10658"/>
                    <a:pt x="2877" y="10808"/>
                    <a:pt x="3118" y="10808"/>
                  </a:cubicBezTo>
                  <a:cubicBezTo>
                    <a:pt x="3232" y="10808"/>
                    <a:pt x="3347" y="10775"/>
                    <a:pt x="3448" y="10703"/>
                  </a:cubicBezTo>
                  <a:cubicBezTo>
                    <a:pt x="3728" y="10498"/>
                    <a:pt x="3877" y="10144"/>
                    <a:pt x="3840" y="9790"/>
                  </a:cubicBezTo>
                  <a:lnTo>
                    <a:pt x="3542" y="6062"/>
                  </a:lnTo>
                  <a:lnTo>
                    <a:pt x="4436" y="10218"/>
                  </a:lnTo>
                  <a:cubicBezTo>
                    <a:pt x="4469" y="10395"/>
                    <a:pt x="4621" y="10494"/>
                    <a:pt x="4773" y="10494"/>
                  </a:cubicBezTo>
                  <a:cubicBezTo>
                    <a:pt x="4878" y="10494"/>
                    <a:pt x="4983" y="10447"/>
                    <a:pt x="5051" y="10349"/>
                  </a:cubicBezTo>
                  <a:cubicBezTo>
                    <a:pt x="5666" y="9380"/>
                    <a:pt x="5965" y="8243"/>
                    <a:pt x="5871" y="7087"/>
                  </a:cubicBezTo>
                  <a:lnTo>
                    <a:pt x="5778" y="6081"/>
                  </a:lnTo>
                  <a:lnTo>
                    <a:pt x="5778" y="6081"/>
                  </a:lnTo>
                  <a:cubicBezTo>
                    <a:pt x="5848" y="6084"/>
                    <a:pt x="5918" y="6085"/>
                    <a:pt x="5988" y="6085"/>
                  </a:cubicBezTo>
                  <a:cubicBezTo>
                    <a:pt x="7350" y="6085"/>
                    <a:pt x="8682" y="5568"/>
                    <a:pt x="9692" y="4646"/>
                  </a:cubicBezTo>
                  <a:cubicBezTo>
                    <a:pt x="10289" y="4068"/>
                    <a:pt x="10475" y="3192"/>
                    <a:pt x="10177" y="2428"/>
                  </a:cubicBezTo>
                  <a:cubicBezTo>
                    <a:pt x="9776" y="1358"/>
                    <a:pt x="8847" y="0"/>
                    <a:pt x="6756" y="0"/>
                  </a:cubicBezTo>
                  <a:close/>
                </a:path>
              </a:pathLst>
            </a:custGeom>
            <a:solidFill>
              <a:srgbClr val="EB8D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6678743" y="4114629"/>
              <a:ext cx="38422" cy="103023"/>
            </a:xfrm>
            <a:custGeom>
              <a:avLst/>
              <a:gdLst/>
              <a:ahLst/>
              <a:cxnLst/>
              <a:rect l="l" t="t" r="r" b="b"/>
              <a:pathLst>
                <a:path w="1045" h="2802" extrusionOk="0">
                  <a:moveTo>
                    <a:pt x="170" y="1"/>
                  </a:moveTo>
                  <a:cubicBezTo>
                    <a:pt x="157" y="1"/>
                    <a:pt x="144" y="2"/>
                    <a:pt x="131" y="5"/>
                  </a:cubicBezTo>
                  <a:cubicBezTo>
                    <a:pt x="38" y="24"/>
                    <a:pt x="1" y="117"/>
                    <a:pt x="20" y="192"/>
                  </a:cubicBezTo>
                  <a:lnTo>
                    <a:pt x="728" y="2689"/>
                  </a:lnTo>
                  <a:cubicBezTo>
                    <a:pt x="746" y="2745"/>
                    <a:pt x="784" y="2782"/>
                    <a:pt x="840" y="2801"/>
                  </a:cubicBezTo>
                  <a:lnTo>
                    <a:pt x="914" y="2801"/>
                  </a:lnTo>
                  <a:cubicBezTo>
                    <a:pt x="989" y="2782"/>
                    <a:pt x="1045" y="2689"/>
                    <a:pt x="1007" y="2615"/>
                  </a:cubicBezTo>
                  <a:lnTo>
                    <a:pt x="318" y="117"/>
                  </a:lnTo>
                  <a:cubicBezTo>
                    <a:pt x="302" y="39"/>
                    <a:pt x="235" y="1"/>
                    <a:pt x="170" y="1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6746616" y="4098341"/>
              <a:ext cx="36804" cy="13751"/>
            </a:xfrm>
            <a:custGeom>
              <a:avLst/>
              <a:gdLst/>
              <a:ahLst/>
              <a:cxnLst/>
              <a:rect l="l" t="t" r="r" b="b"/>
              <a:pathLst>
                <a:path w="1001" h="374" extrusionOk="0">
                  <a:moveTo>
                    <a:pt x="800" y="0"/>
                  </a:moveTo>
                  <a:cubicBezTo>
                    <a:pt x="795" y="0"/>
                    <a:pt x="789" y="0"/>
                    <a:pt x="783" y="1"/>
                  </a:cubicBezTo>
                  <a:cubicBezTo>
                    <a:pt x="447" y="38"/>
                    <a:pt x="131" y="76"/>
                    <a:pt x="131" y="76"/>
                  </a:cubicBezTo>
                  <a:cubicBezTo>
                    <a:pt x="56" y="94"/>
                    <a:pt x="0" y="169"/>
                    <a:pt x="19" y="243"/>
                  </a:cubicBezTo>
                  <a:cubicBezTo>
                    <a:pt x="19" y="318"/>
                    <a:pt x="75" y="374"/>
                    <a:pt x="131" y="374"/>
                  </a:cubicBezTo>
                  <a:lnTo>
                    <a:pt x="187" y="374"/>
                  </a:lnTo>
                  <a:lnTo>
                    <a:pt x="820" y="299"/>
                  </a:lnTo>
                  <a:cubicBezTo>
                    <a:pt x="1001" y="263"/>
                    <a:pt x="971" y="0"/>
                    <a:pt x="800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6668485" y="4109297"/>
              <a:ext cx="36841" cy="14450"/>
            </a:xfrm>
            <a:custGeom>
              <a:avLst/>
              <a:gdLst/>
              <a:ahLst/>
              <a:cxnLst/>
              <a:rect l="l" t="t" r="r" b="b"/>
              <a:pathLst>
                <a:path w="1002" h="393" extrusionOk="0">
                  <a:moveTo>
                    <a:pt x="801" y="0"/>
                  </a:moveTo>
                  <a:cubicBezTo>
                    <a:pt x="795" y="0"/>
                    <a:pt x="789" y="1"/>
                    <a:pt x="783" y="1"/>
                  </a:cubicBezTo>
                  <a:cubicBezTo>
                    <a:pt x="448" y="38"/>
                    <a:pt x="149" y="76"/>
                    <a:pt x="149" y="76"/>
                  </a:cubicBezTo>
                  <a:cubicBezTo>
                    <a:pt x="56" y="94"/>
                    <a:pt x="0" y="169"/>
                    <a:pt x="19" y="262"/>
                  </a:cubicBezTo>
                  <a:cubicBezTo>
                    <a:pt x="19" y="318"/>
                    <a:pt x="75" y="374"/>
                    <a:pt x="131" y="393"/>
                  </a:cubicBezTo>
                  <a:lnTo>
                    <a:pt x="187" y="393"/>
                  </a:lnTo>
                  <a:lnTo>
                    <a:pt x="820" y="299"/>
                  </a:lnTo>
                  <a:cubicBezTo>
                    <a:pt x="1001" y="281"/>
                    <a:pt x="989" y="0"/>
                    <a:pt x="801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6833240" y="4074295"/>
              <a:ext cx="18237" cy="33017"/>
            </a:xfrm>
            <a:custGeom>
              <a:avLst/>
              <a:gdLst/>
              <a:ahLst/>
              <a:cxnLst/>
              <a:rect l="l" t="t" r="r" b="b"/>
              <a:pathLst>
                <a:path w="496" h="898" extrusionOk="0">
                  <a:moveTo>
                    <a:pt x="193" y="0"/>
                  </a:moveTo>
                  <a:cubicBezTo>
                    <a:pt x="98" y="0"/>
                    <a:pt x="1" y="89"/>
                    <a:pt x="48" y="208"/>
                  </a:cubicBezTo>
                  <a:cubicBezTo>
                    <a:pt x="123" y="375"/>
                    <a:pt x="160" y="562"/>
                    <a:pt x="179" y="748"/>
                  </a:cubicBezTo>
                  <a:cubicBezTo>
                    <a:pt x="198" y="823"/>
                    <a:pt x="235" y="879"/>
                    <a:pt x="309" y="879"/>
                  </a:cubicBezTo>
                  <a:cubicBezTo>
                    <a:pt x="328" y="897"/>
                    <a:pt x="328" y="897"/>
                    <a:pt x="347" y="897"/>
                  </a:cubicBezTo>
                  <a:cubicBezTo>
                    <a:pt x="421" y="879"/>
                    <a:pt x="496" y="804"/>
                    <a:pt x="496" y="730"/>
                  </a:cubicBezTo>
                  <a:cubicBezTo>
                    <a:pt x="458" y="506"/>
                    <a:pt x="403" y="301"/>
                    <a:pt x="328" y="96"/>
                  </a:cubicBezTo>
                  <a:cubicBezTo>
                    <a:pt x="301" y="28"/>
                    <a:pt x="247" y="0"/>
                    <a:pt x="193" y="0"/>
                  </a:cubicBezTo>
                  <a:close/>
                </a:path>
              </a:pathLst>
            </a:custGeom>
            <a:solidFill>
              <a:srgbClr val="DA74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6872692" y="3291772"/>
              <a:ext cx="712039" cy="843630"/>
            </a:xfrm>
            <a:custGeom>
              <a:avLst/>
              <a:gdLst/>
              <a:ahLst/>
              <a:cxnLst/>
              <a:rect l="l" t="t" r="r" b="b"/>
              <a:pathLst>
                <a:path w="19366" h="22945" extrusionOk="0">
                  <a:moveTo>
                    <a:pt x="13942" y="1"/>
                  </a:moveTo>
                  <a:lnTo>
                    <a:pt x="13793" y="2741"/>
                  </a:lnTo>
                  <a:cubicBezTo>
                    <a:pt x="13793" y="2834"/>
                    <a:pt x="13700" y="2927"/>
                    <a:pt x="13588" y="2927"/>
                  </a:cubicBezTo>
                  <a:lnTo>
                    <a:pt x="9394" y="2927"/>
                  </a:lnTo>
                  <a:cubicBezTo>
                    <a:pt x="8928" y="2927"/>
                    <a:pt x="8518" y="2573"/>
                    <a:pt x="8444" y="2107"/>
                  </a:cubicBezTo>
                  <a:lnTo>
                    <a:pt x="8145" y="94"/>
                  </a:lnTo>
                  <a:lnTo>
                    <a:pt x="7885" y="1660"/>
                  </a:lnTo>
                  <a:cubicBezTo>
                    <a:pt x="7773" y="2386"/>
                    <a:pt x="7120" y="2946"/>
                    <a:pt x="6375" y="2946"/>
                  </a:cubicBezTo>
                  <a:lnTo>
                    <a:pt x="2796" y="2946"/>
                  </a:lnTo>
                  <a:cubicBezTo>
                    <a:pt x="2703" y="3393"/>
                    <a:pt x="2647" y="3840"/>
                    <a:pt x="2666" y="4288"/>
                  </a:cubicBezTo>
                  <a:lnTo>
                    <a:pt x="2666" y="5984"/>
                  </a:lnTo>
                  <a:cubicBezTo>
                    <a:pt x="2647" y="6263"/>
                    <a:pt x="2666" y="6543"/>
                    <a:pt x="2722" y="6822"/>
                  </a:cubicBezTo>
                  <a:lnTo>
                    <a:pt x="2051" y="6822"/>
                  </a:lnTo>
                  <a:cubicBezTo>
                    <a:pt x="914" y="6841"/>
                    <a:pt x="1" y="7773"/>
                    <a:pt x="19" y="8928"/>
                  </a:cubicBezTo>
                  <a:lnTo>
                    <a:pt x="19" y="9320"/>
                  </a:lnTo>
                  <a:cubicBezTo>
                    <a:pt x="1" y="10457"/>
                    <a:pt x="914" y="11389"/>
                    <a:pt x="2051" y="11407"/>
                  </a:cubicBezTo>
                  <a:lnTo>
                    <a:pt x="2852" y="11407"/>
                  </a:lnTo>
                  <a:cubicBezTo>
                    <a:pt x="3188" y="13308"/>
                    <a:pt x="4269" y="14986"/>
                    <a:pt x="5853" y="16067"/>
                  </a:cubicBezTo>
                  <a:lnTo>
                    <a:pt x="5853" y="18900"/>
                  </a:lnTo>
                  <a:cubicBezTo>
                    <a:pt x="4977" y="18919"/>
                    <a:pt x="4120" y="19049"/>
                    <a:pt x="3281" y="19291"/>
                  </a:cubicBezTo>
                  <a:cubicBezTo>
                    <a:pt x="3262" y="19310"/>
                    <a:pt x="3244" y="19329"/>
                    <a:pt x="3225" y="19347"/>
                  </a:cubicBezTo>
                  <a:cubicBezTo>
                    <a:pt x="3225" y="19366"/>
                    <a:pt x="4082" y="22944"/>
                    <a:pt x="10158" y="22944"/>
                  </a:cubicBezTo>
                  <a:cubicBezTo>
                    <a:pt x="15023" y="22944"/>
                    <a:pt x="16682" y="19925"/>
                    <a:pt x="17148" y="18714"/>
                  </a:cubicBezTo>
                  <a:lnTo>
                    <a:pt x="17148" y="18714"/>
                  </a:lnTo>
                  <a:lnTo>
                    <a:pt x="14371" y="18751"/>
                  </a:lnTo>
                  <a:lnTo>
                    <a:pt x="14371" y="15489"/>
                  </a:lnTo>
                  <a:cubicBezTo>
                    <a:pt x="15563" y="14408"/>
                    <a:pt x="16346" y="12973"/>
                    <a:pt x="16626" y="11389"/>
                  </a:cubicBezTo>
                  <a:lnTo>
                    <a:pt x="17297" y="11389"/>
                  </a:lnTo>
                  <a:cubicBezTo>
                    <a:pt x="18452" y="11370"/>
                    <a:pt x="19366" y="10420"/>
                    <a:pt x="19347" y="9283"/>
                  </a:cubicBezTo>
                  <a:lnTo>
                    <a:pt x="19347" y="8891"/>
                  </a:lnTo>
                  <a:cubicBezTo>
                    <a:pt x="19347" y="7754"/>
                    <a:pt x="18434" y="6822"/>
                    <a:pt x="17297" y="6822"/>
                  </a:cubicBezTo>
                  <a:lnTo>
                    <a:pt x="16738" y="6822"/>
                  </a:lnTo>
                  <a:lnTo>
                    <a:pt x="16738" y="4865"/>
                  </a:lnTo>
                  <a:cubicBezTo>
                    <a:pt x="16738" y="4455"/>
                    <a:pt x="16700" y="4064"/>
                    <a:pt x="16644" y="3654"/>
                  </a:cubicBezTo>
                  <a:cubicBezTo>
                    <a:pt x="16626" y="3412"/>
                    <a:pt x="16589" y="3169"/>
                    <a:pt x="16533" y="2946"/>
                  </a:cubicBezTo>
                  <a:lnTo>
                    <a:pt x="16160" y="2946"/>
                  </a:lnTo>
                  <a:cubicBezTo>
                    <a:pt x="15731" y="2946"/>
                    <a:pt x="15340" y="2703"/>
                    <a:pt x="15153" y="2331"/>
                  </a:cubicBezTo>
                  <a:lnTo>
                    <a:pt x="13942" y="1"/>
                  </a:lnTo>
                  <a:close/>
                </a:path>
              </a:pathLst>
            </a:custGeom>
            <a:solidFill>
              <a:srgbClr val="FFCF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7503144" y="3584882"/>
              <a:ext cx="50077" cy="67395"/>
            </a:xfrm>
            <a:custGeom>
              <a:avLst/>
              <a:gdLst/>
              <a:ahLst/>
              <a:cxnLst/>
              <a:rect l="l" t="t" r="r" b="b"/>
              <a:pathLst>
                <a:path w="1362" h="1833" extrusionOk="0">
                  <a:moveTo>
                    <a:pt x="1101" y="1"/>
                  </a:moveTo>
                  <a:cubicBezTo>
                    <a:pt x="1037" y="1"/>
                    <a:pt x="974" y="29"/>
                    <a:pt x="933" y="80"/>
                  </a:cubicBezTo>
                  <a:lnTo>
                    <a:pt x="1" y="1143"/>
                  </a:lnTo>
                  <a:lnTo>
                    <a:pt x="728" y="1777"/>
                  </a:lnTo>
                  <a:cubicBezTo>
                    <a:pt x="765" y="1814"/>
                    <a:pt x="821" y="1832"/>
                    <a:pt x="877" y="1832"/>
                  </a:cubicBezTo>
                  <a:cubicBezTo>
                    <a:pt x="951" y="1832"/>
                    <a:pt x="1007" y="1795"/>
                    <a:pt x="1063" y="1758"/>
                  </a:cubicBezTo>
                  <a:cubicBezTo>
                    <a:pt x="1138" y="1646"/>
                    <a:pt x="1138" y="1497"/>
                    <a:pt x="1044" y="1422"/>
                  </a:cubicBezTo>
                  <a:lnTo>
                    <a:pt x="672" y="1087"/>
                  </a:lnTo>
                  <a:lnTo>
                    <a:pt x="1287" y="397"/>
                  </a:lnTo>
                  <a:cubicBezTo>
                    <a:pt x="1361" y="285"/>
                    <a:pt x="1361" y="136"/>
                    <a:pt x="1249" y="62"/>
                  </a:cubicBezTo>
                  <a:cubicBezTo>
                    <a:pt x="1207" y="20"/>
                    <a:pt x="1154" y="1"/>
                    <a:pt x="110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9"/>
            <p:cNvSpPr/>
            <p:nvPr/>
          </p:nvSpPr>
          <p:spPr>
            <a:xfrm>
              <a:off x="6906261" y="3584882"/>
              <a:ext cx="50077" cy="67395"/>
            </a:xfrm>
            <a:custGeom>
              <a:avLst/>
              <a:gdLst/>
              <a:ahLst/>
              <a:cxnLst/>
              <a:rect l="l" t="t" r="r" b="b"/>
              <a:pathLst>
                <a:path w="1362" h="1833" extrusionOk="0">
                  <a:moveTo>
                    <a:pt x="251" y="1"/>
                  </a:moveTo>
                  <a:cubicBezTo>
                    <a:pt x="199" y="1"/>
                    <a:pt x="144" y="20"/>
                    <a:pt x="94" y="62"/>
                  </a:cubicBezTo>
                  <a:cubicBezTo>
                    <a:pt x="1" y="136"/>
                    <a:pt x="1" y="304"/>
                    <a:pt x="75" y="397"/>
                  </a:cubicBezTo>
                  <a:lnTo>
                    <a:pt x="690" y="1087"/>
                  </a:lnTo>
                  <a:lnTo>
                    <a:pt x="318" y="1422"/>
                  </a:lnTo>
                  <a:cubicBezTo>
                    <a:pt x="224" y="1497"/>
                    <a:pt x="206" y="1646"/>
                    <a:pt x="299" y="1758"/>
                  </a:cubicBezTo>
                  <a:cubicBezTo>
                    <a:pt x="336" y="1795"/>
                    <a:pt x="411" y="1832"/>
                    <a:pt x="485" y="1832"/>
                  </a:cubicBezTo>
                  <a:cubicBezTo>
                    <a:pt x="541" y="1832"/>
                    <a:pt x="597" y="1814"/>
                    <a:pt x="635" y="1777"/>
                  </a:cubicBezTo>
                  <a:lnTo>
                    <a:pt x="1361" y="1143"/>
                  </a:lnTo>
                  <a:lnTo>
                    <a:pt x="430" y="80"/>
                  </a:lnTo>
                  <a:cubicBezTo>
                    <a:pt x="378" y="29"/>
                    <a:pt x="316" y="1"/>
                    <a:pt x="25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9"/>
            <p:cNvSpPr/>
            <p:nvPr/>
          </p:nvSpPr>
          <p:spPr>
            <a:xfrm>
              <a:off x="7166685" y="3790119"/>
              <a:ext cx="66512" cy="30039"/>
            </a:xfrm>
            <a:custGeom>
              <a:avLst/>
              <a:gdLst/>
              <a:ahLst/>
              <a:cxnLst/>
              <a:rect l="l" t="t" r="r" b="b"/>
              <a:pathLst>
                <a:path w="1809" h="817" extrusionOk="0">
                  <a:moveTo>
                    <a:pt x="1068" y="1"/>
                  </a:moveTo>
                  <a:cubicBezTo>
                    <a:pt x="711" y="1"/>
                    <a:pt x="359" y="141"/>
                    <a:pt x="94" y="407"/>
                  </a:cubicBezTo>
                  <a:cubicBezTo>
                    <a:pt x="0" y="500"/>
                    <a:pt x="0" y="649"/>
                    <a:pt x="94" y="742"/>
                  </a:cubicBezTo>
                  <a:cubicBezTo>
                    <a:pt x="149" y="780"/>
                    <a:pt x="205" y="817"/>
                    <a:pt x="261" y="817"/>
                  </a:cubicBezTo>
                  <a:cubicBezTo>
                    <a:pt x="317" y="817"/>
                    <a:pt x="392" y="780"/>
                    <a:pt x="429" y="742"/>
                  </a:cubicBezTo>
                  <a:cubicBezTo>
                    <a:pt x="609" y="562"/>
                    <a:pt x="836" y="467"/>
                    <a:pt x="1069" y="467"/>
                  </a:cubicBezTo>
                  <a:cubicBezTo>
                    <a:pt x="1197" y="467"/>
                    <a:pt x="1328" y="496"/>
                    <a:pt x="1454" y="556"/>
                  </a:cubicBezTo>
                  <a:cubicBezTo>
                    <a:pt x="1481" y="565"/>
                    <a:pt x="1511" y="570"/>
                    <a:pt x="1540" y="570"/>
                  </a:cubicBezTo>
                  <a:cubicBezTo>
                    <a:pt x="1632" y="570"/>
                    <a:pt x="1724" y="524"/>
                    <a:pt x="1752" y="425"/>
                  </a:cubicBezTo>
                  <a:cubicBezTo>
                    <a:pt x="1808" y="314"/>
                    <a:pt x="1771" y="164"/>
                    <a:pt x="1641" y="127"/>
                  </a:cubicBezTo>
                  <a:cubicBezTo>
                    <a:pt x="1457" y="42"/>
                    <a:pt x="1262" y="1"/>
                    <a:pt x="10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7205401" y="3618451"/>
              <a:ext cx="144974" cy="98794"/>
            </a:xfrm>
            <a:custGeom>
              <a:avLst/>
              <a:gdLst/>
              <a:ahLst/>
              <a:cxnLst/>
              <a:rect l="l" t="t" r="r" b="b"/>
              <a:pathLst>
                <a:path w="3943" h="2687" extrusionOk="0">
                  <a:moveTo>
                    <a:pt x="2826" y="0"/>
                  </a:moveTo>
                  <a:cubicBezTo>
                    <a:pt x="2770" y="0"/>
                    <a:pt x="2714" y="14"/>
                    <a:pt x="2656" y="43"/>
                  </a:cubicBezTo>
                  <a:cubicBezTo>
                    <a:pt x="2097" y="509"/>
                    <a:pt x="1482" y="901"/>
                    <a:pt x="830" y="1199"/>
                  </a:cubicBezTo>
                  <a:cubicBezTo>
                    <a:pt x="1" y="1534"/>
                    <a:pt x="767" y="2687"/>
                    <a:pt x="1939" y="2687"/>
                  </a:cubicBezTo>
                  <a:cubicBezTo>
                    <a:pt x="2138" y="2687"/>
                    <a:pt x="2347" y="2654"/>
                    <a:pt x="2563" y="2578"/>
                  </a:cubicBezTo>
                  <a:cubicBezTo>
                    <a:pt x="3942" y="2078"/>
                    <a:pt x="3504" y="0"/>
                    <a:pt x="28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6973435" y="3651542"/>
              <a:ext cx="514671" cy="365984"/>
            </a:xfrm>
            <a:custGeom>
              <a:avLst/>
              <a:gdLst/>
              <a:ahLst/>
              <a:cxnLst/>
              <a:rect l="l" t="t" r="r" b="b"/>
              <a:pathLst>
                <a:path w="13998" h="9954" extrusionOk="0">
                  <a:moveTo>
                    <a:pt x="0" y="1"/>
                  </a:moveTo>
                  <a:lnTo>
                    <a:pt x="0" y="1306"/>
                  </a:lnTo>
                  <a:lnTo>
                    <a:pt x="0" y="1604"/>
                  </a:lnTo>
                  <a:lnTo>
                    <a:pt x="94" y="1604"/>
                  </a:lnTo>
                  <a:cubicBezTo>
                    <a:pt x="429" y="3505"/>
                    <a:pt x="1510" y="5182"/>
                    <a:pt x="3113" y="6282"/>
                  </a:cubicBezTo>
                  <a:lnTo>
                    <a:pt x="3113" y="6636"/>
                  </a:lnTo>
                  <a:cubicBezTo>
                    <a:pt x="3225" y="6729"/>
                    <a:pt x="3374" y="6804"/>
                    <a:pt x="3504" y="6878"/>
                  </a:cubicBezTo>
                  <a:cubicBezTo>
                    <a:pt x="3635" y="8593"/>
                    <a:pt x="5182" y="9954"/>
                    <a:pt x="7083" y="9954"/>
                  </a:cubicBezTo>
                  <a:cubicBezTo>
                    <a:pt x="8965" y="9954"/>
                    <a:pt x="10568" y="8556"/>
                    <a:pt x="10643" y="6804"/>
                  </a:cubicBezTo>
                  <a:cubicBezTo>
                    <a:pt x="10997" y="6599"/>
                    <a:pt x="11314" y="6375"/>
                    <a:pt x="11631" y="6133"/>
                  </a:cubicBezTo>
                  <a:lnTo>
                    <a:pt x="11631" y="5704"/>
                  </a:lnTo>
                  <a:cubicBezTo>
                    <a:pt x="12823" y="4642"/>
                    <a:pt x="13625" y="3188"/>
                    <a:pt x="13886" y="1604"/>
                  </a:cubicBezTo>
                  <a:lnTo>
                    <a:pt x="13998" y="1604"/>
                  </a:lnTo>
                  <a:lnTo>
                    <a:pt x="13998" y="1306"/>
                  </a:lnTo>
                  <a:lnTo>
                    <a:pt x="13998" y="1"/>
                  </a:lnTo>
                  <a:cubicBezTo>
                    <a:pt x="13998" y="3561"/>
                    <a:pt x="10866" y="6450"/>
                    <a:pt x="7008" y="6450"/>
                  </a:cubicBezTo>
                  <a:cubicBezTo>
                    <a:pt x="3132" y="6450"/>
                    <a:pt x="0" y="356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7283863" y="3649189"/>
              <a:ext cx="29488" cy="47614"/>
            </a:xfrm>
            <a:custGeom>
              <a:avLst/>
              <a:gdLst/>
              <a:ahLst/>
              <a:cxnLst/>
              <a:rect l="l" t="t" r="r" b="b"/>
              <a:pathLst>
                <a:path w="802" h="1295" extrusionOk="0">
                  <a:moveTo>
                    <a:pt x="605" y="1"/>
                  </a:moveTo>
                  <a:cubicBezTo>
                    <a:pt x="576" y="1"/>
                    <a:pt x="547" y="9"/>
                    <a:pt x="522" y="28"/>
                  </a:cubicBezTo>
                  <a:cubicBezTo>
                    <a:pt x="131" y="288"/>
                    <a:pt x="0" y="810"/>
                    <a:pt x="243" y="1220"/>
                  </a:cubicBezTo>
                  <a:cubicBezTo>
                    <a:pt x="280" y="1258"/>
                    <a:pt x="336" y="1295"/>
                    <a:pt x="392" y="1295"/>
                  </a:cubicBezTo>
                  <a:cubicBezTo>
                    <a:pt x="429" y="1295"/>
                    <a:pt x="448" y="1276"/>
                    <a:pt x="485" y="1258"/>
                  </a:cubicBezTo>
                  <a:cubicBezTo>
                    <a:pt x="560" y="1202"/>
                    <a:pt x="578" y="1109"/>
                    <a:pt x="541" y="1015"/>
                  </a:cubicBezTo>
                  <a:cubicBezTo>
                    <a:pt x="392" y="773"/>
                    <a:pt x="466" y="475"/>
                    <a:pt x="690" y="326"/>
                  </a:cubicBezTo>
                  <a:cubicBezTo>
                    <a:pt x="765" y="270"/>
                    <a:pt x="802" y="158"/>
                    <a:pt x="746" y="83"/>
                  </a:cubicBezTo>
                  <a:cubicBezTo>
                    <a:pt x="721" y="34"/>
                    <a:pt x="663" y="1"/>
                    <a:pt x="605" y="1"/>
                  </a:cubicBezTo>
                  <a:close/>
                </a:path>
              </a:pathLst>
            </a:custGeom>
            <a:solidFill>
              <a:srgbClr val="FFCF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7278384" y="3444541"/>
              <a:ext cx="92544" cy="41474"/>
            </a:xfrm>
            <a:custGeom>
              <a:avLst/>
              <a:gdLst/>
              <a:ahLst/>
              <a:cxnLst/>
              <a:rect l="l" t="t" r="r" b="b"/>
              <a:pathLst>
                <a:path w="2517" h="1128" extrusionOk="0">
                  <a:moveTo>
                    <a:pt x="1036" y="1"/>
                  </a:moveTo>
                  <a:cubicBezTo>
                    <a:pt x="739" y="1"/>
                    <a:pt x="448" y="88"/>
                    <a:pt x="205" y="263"/>
                  </a:cubicBezTo>
                  <a:cubicBezTo>
                    <a:pt x="0" y="449"/>
                    <a:pt x="19" y="636"/>
                    <a:pt x="149" y="710"/>
                  </a:cubicBezTo>
                  <a:cubicBezTo>
                    <a:pt x="317" y="804"/>
                    <a:pt x="485" y="841"/>
                    <a:pt x="671" y="859"/>
                  </a:cubicBezTo>
                  <a:cubicBezTo>
                    <a:pt x="858" y="878"/>
                    <a:pt x="1044" y="915"/>
                    <a:pt x="1212" y="934"/>
                  </a:cubicBezTo>
                  <a:cubicBezTo>
                    <a:pt x="1361" y="971"/>
                    <a:pt x="1547" y="1009"/>
                    <a:pt x="1734" y="1064"/>
                  </a:cubicBezTo>
                  <a:cubicBezTo>
                    <a:pt x="1860" y="1106"/>
                    <a:pt x="1996" y="1127"/>
                    <a:pt x="2135" y="1127"/>
                  </a:cubicBezTo>
                  <a:cubicBezTo>
                    <a:pt x="2181" y="1127"/>
                    <a:pt x="2228" y="1125"/>
                    <a:pt x="2274" y="1120"/>
                  </a:cubicBezTo>
                  <a:cubicBezTo>
                    <a:pt x="2423" y="1083"/>
                    <a:pt x="2517" y="934"/>
                    <a:pt x="2386" y="692"/>
                  </a:cubicBezTo>
                  <a:cubicBezTo>
                    <a:pt x="2162" y="338"/>
                    <a:pt x="1790" y="95"/>
                    <a:pt x="1380" y="39"/>
                  </a:cubicBezTo>
                  <a:cubicBezTo>
                    <a:pt x="1266" y="13"/>
                    <a:pt x="1150" y="1"/>
                    <a:pt x="1036" y="1"/>
                  </a:cubicBezTo>
                  <a:close/>
                </a:path>
              </a:pathLst>
            </a:custGeom>
            <a:solidFill>
              <a:srgbClr val="9E4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7061824" y="3438952"/>
              <a:ext cx="89823" cy="45445"/>
            </a:xfrm>
            <a:custGeom>
              <a:avLst/>
              <a:gdLst/>
              <a:ahLst/>
              <a:cxnLst/>
              <a:rect l="l" t="t" r="r" b="b"/>
              <a:pathLst>
                <a:path w="2443" h="1236" extrusionOk="0">
                  <a:moveTo>
                    <a:pt x="1505" y="0"/>
                  </a:moveTo>
                  <a:cubicBezTo>
                    <a:pt x="941" y="0"/>
                    <a:pt x="394" y="303"/>
                    <a:pt x="94" y="825"/>
                  </a:cubicBezTo>
                  <a:cubicBezTo>
                    <a:pt x="1" y="1067"/>
                    <a:pt x="113" y="1216"/>
                    <a:pt x="262" y="1235"/>
                  </a:cubicBezTo>
                  <a:cubicBezTo>
                    <a:pt x="429" y="1235"/>
                    <a:pt x="616" y="1198"/>
                    <a:pt x="784" y="1123"/>
                  </a:cubicBezTo>
                  <a:cubicBezTo>
                    <a:pt x="951" y="1049"/>
                    <a:pt x="1138" y="993"/>
                    <a:pt x="1305" y="956"/>
                  </a:cubicBezTo>
                  <a:cubicBezTo>
                    <a:pt x="1454" y="900"/>
                    <a:pt x="1641" y="844"/>
                    <a:pt x="1827" y="806"/>
                  </a:cubicBezTo>
                  <a:cubicBezTo>
                    <a:pt x="1995" y="788"/>
                    <a:pt x="2163" y="713"/>
                    <a:pt x="2330" y="620"/>
                  </a:cubicBezTo>
                  <a:cubicBezTo>
                    <a:pt x="2442" y="508"/>
                    <a:pt x="2442" y="322"/>
                    <a:pt x="2219" y="173"/>
                  </a:cubicBezTo>
                  <a:cubicBezTo>
                    <a:pt x="1990" y="55"/>
                    <a:pt x="1746" y="0"/>
                    <a:pt x="1505" y="0"/>
                  </a:cubicBezTo>
                  <a:close/>
                </a:path>
              </a:pathLst>
            </a:custGeom>
            <a:solidFill>
              <a:srgbClr val="9E45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7173523" y="3487081"/>
              <a:ext cx="68351" cy="122693"/>
            </a:xfrm>
            <a:custGeom>
              <a:avLst/>
              <a:gdLst/>
              <a:ahLst/>
              <a:cxnLst/>
              <a:rect l="l" t="t" r="r" b="b"/>
              <a:pathLst>
                <a:path w="1859" h="3337" extrusionOk="0">
                  <a:moveTo>
                    <a:pt x="1343" y="1"/>
                  </a:moveTo>
                  <a:cubicBezTo>
                    <a:pt x="1212" y="1"/>
                    <a:pt x="1100" y="94"/>
                    <a:pt x="1082" y="224"/>
                  </a:cubicBezTo>
                  <a:lnTo>
                    <a:pt x="1026" y="1119"/>
                  </a:lnTo>
                  <a:cubicBezTo>
                    <a:pt x="1026" y="1212"/>
                    <a:pt x="970" y="1305"/>
                    <a:pt x="895" y="1380"/>
                  </a:cubicBezTo>
                  <a:cubicBezTo>
                    <a:pt x="821" y="1436"/>
                    <a:pt x="728" y="1473"/>
                    <a:pt x="616" y="1473"/>
                  </a:cubicBezTo>
                  <a:cubicBezTo>
                    <a:pt x="599" y="1471"/>
                    <a:pt x="582" y="1469"/>
                    <a:pt x="564" y="1469"/>
                  </a:cubicBezTo>
                  <a:cubicBezTo>
                    <a:pt x="448" y="1469"/>
                    <a:pt x="324" y="1522"/>
                    <a:pt x="243" y="1604"/>
                  </a:cubicBezTo>
                  <a:cubicBezTo>
                    <a:pt x="131" y="1697"/>
                    <a:pt x="57" y="1827"/>
                    <a:pt x="57" y="1976"/>
                  </a:cubicBezTo>
                  <a:lnTo>
                    <a:pt x="19" y="2424"/>
                  </a:lnTo>
                  <a:cubicBezTo>
                    <a:pt x="1" y="2629"/>
                    <a:pt x="75" y="2834"/>
                    <a:pt x="206" y="3001"/>
                  </a:cubicBezTo>
                  <a:cubicBezTo>
                    <a:pt x="336" y="3151"/>
                    <a:pt x="523" y="3244"/>
                    <a:pt x="728" y="3262"/>
                  </a:cubicBezTo>
                  <a:lnTo>
                    <a:pt x="1529" y="3337"/>
                  </a:lnTo>
                  <a:lnTo>
                    <a:pt x="1548" y="3337"/>
                  </a:lnTo>
                  <a:lnTo>
                    <a:pt x="1529" y="3318"/>
                  </a:lnTo>
                  <a:lnTo>
                    <a:pt x="1529" y="3318"/>
                  </a:lnTo>
                  <a:cubicBezTo>
                    <a:pt x="1535" y="3319"/>
                    <a:pt x="1541" y="3319"/>
                    <a:pt x="1547" y="3319"/>
                  </a:cubicBezTo>
                  <a:cubicBezTo>
                    <a:pt x="1847" y="3319"/>
                    <a:pt x="1858" y="2871"/>
                    <a:pt x="1548" y="2852"/>
                  </a:cubicBezTo>
                  <a:lnTo>
                    <a:pt x="765" y="2796"/>
                  </a:lnTo>
                  <a:cubicBezTo>
                    <a:pt x="690" y="2796"/>
                    <a:pt x="616" y="2740"/>
                    <a:pt x="560" y="2685"/>
                  </a:cubicBezTo>
                  <a:cubicBezTo>
                    <a:pt x="504" y="2629"/>
                    <a:pt x="467" y="2535"/>
                    <a:pt x="485" y="2442"/>
                  </a:cubicBezTo>
                  <a:lnTo>
                    <a:pt x="504" y="2014"/>
                  </a:lnTo>
                  <a:cubicBezTo>
                    <a:pt x="523" y="1976"/>
                    <a:pt x="541" y="1939"/>
                    <a:pt x="579" y="1939"/>
                  </a:cubicBezTo>
                  <a:cubicBezTo>
                    <a:pt x="602" y="1941"/>
                    <a:pt x="625" y="1942"/>
                    <a:pt x="648" y="1942"/>
                  </a:cubicBezTo>
                  <a:cubicBezTo>
                    <a:pt x="1100" y="1942"/>
                    <a:pt x="1456" y="1600"/>
                    <a:pt x="1492" y="1156"/>
                  </a:cubicBezTo>
                  <a:lnTo>
                    <a:pt x="1548" y="262"/>
                  </a:lnTo>
                  <a:cubicBezTo>
                    <a:pt x="1566" y="131"/>
                    <a:pt x="1473" y="19"/>
                    <a:pt x="134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7277024" y="3541129"/>
              <a:ext cx="65814" cy="23200"/>
            </a:xfrm>
            <a:custGeom>
              <a:avLst/>
              <a:gdLst/>
              <a:ahLst/>
              <a:cxnLst/>
              <a:rect l="l" t="t" r="r" b="b"/>
              <a:pathLst>
                <a:path w="1790" h="631" extrusionOk="0">
                  <a:moveTo>
                    <a:pt x="992" y="0"/>
                  </a:moveTo>
                  <a:cubicBezTo>
                    <a:pt x="966" y="0"/>
                    <a:pt x="940" y="1"/>
                    <a:pt x="913" y="3"/>
                  </a:cubicBezTo>
                  <a:cubicBezTo>
                    <a:pt x="652" y="3"/>
                    <a:pt x="391" y="59"/>
                    <a:pt x="149" y="189"/>
                  </a:cubicBezTo>
                  <a:cubicBezTo>
                    <a:pt x="37" y="245"/>
                    <a:pt x="0" y="394"/>
                    <a:pt x="56" y="506"/>
                  </a:cubicBezTo>
                  <a:cubicBezTo>
                    <a:pt x="95" y="584"/>
                    <a:pt x="169" y="625"/>
                    <a:pt x="254" y="625"/>
                  </a:cubicBezTo>
                  <a:cubicBezTo>
                    <a:pt x="292" y="625"/>
                    <a:pt x="332" y="617"/>
                    <a:pt x="373" y="599"/>
                  </a:cubicBezTo>
                  <a:cubicBezTo>
                    <a:pt x="522" y="506"/>
                    <a:pt x="694" y="460"/>
                    <a:pt x="871" y="460"/>
                  </a:cubicBezTo>
                  <a:cubicBezTo>
                    <a:pt x="1048" y="460"/>
                    <a:pt x="1230" y="506"/>
                    <a:pt x="1398" y="599"/>
                  </a:cubicBezTo>
                  <a:cubicBezTo>
                    <a:pt x="1431" y="620"/>
                    <a:pt x="1472" y="630"/>
                    <a:pt x="1514" y="630"/>
                  </a:cubicBezTo>
                  <a:cubicBezTo>
                    <a:pt x="1589" y="630"/>
                    <a:pt x="1667" y="597"/>
                    <a:pt x="1715" y="525"/>
                  </a:cubicBezTo>
                  <a:cubicBezTo>
                    <a:pt x="1789" y="413"/>
                    <a:pt x="1752" y="264"/>
                    <a:pt x="1640" y="208"/>
                  </a:cubicBezTo>
                  <a:cubicBezTo>
                    <a:pt x="1439" y="74"/>
                    <a:pt x="1223" y="0"/>
                    <a:pt x="992" y="0"/>
                  </a:cubicBezTo>
                  <a:close/>
                </a:path>
              </a:pathLst>
            </a:custGeom>
            <a:solidFill>
              <a:srgbClr val="4E18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7065243" y="3541129"/>
              <a:ext cx="65851" cy="23200"/>
            </a:xfrm>
            <a:custGeom>
              <a:avLst/>
              <a:gdLst/>
              <a:ahLst/>
              <a:cxnLst/>
              <a:rect l="l" t="t" r="r" b="b"/>
              <a:pathLst>
                <a:path w="1791" h="631" extrusionOk="0">
                  <a:moveTo>
                    <a:pt x="993" y="0"/>
                  </a:moveTo>
                  <a:cubicBezTo>
                    <a:pt x="967" y="0"/>
                    <a:pt x="941" y="1"/>
                    <a:pt x="914" y="3"/>
                  </a:cubicBezTo>
                  <a:cubicBezTo>
                    <a:pt x="653" y="3"/>
                    <a:pt x="392" y="59"/>
                    <a:pt x="150" y="189"/>
                  </a:cubicBezTo>
                  <a:cubicBezTo>
                    <a:pt x="38" y="245"/>
                    <a:pt x="1" y="394"/>
                    <a:pt x="57" y="506"/>
                  </a:cubicBezTo>
                  <a:cubicBezTo>
                    <a:pt x="95" y="584"/>
                    <a:pt x="170" y="625"/>
                    <a:pt x="249" y="625"/>
                  </a:cubicBezTo>
                  <a:cubicBezTo>
                    <a:pt x="284" y="625"/>
                    <a:pt x="320" y="617"/>
                    <a:pt x="355" y="599"/>
                  </a:cubicBezTo>
                  <a:cubicBezTo>
                    <a:pt x="513" y="506"/>
                    <a:pt x="691" y="460"/>
                    <a:pt x="870" y="460"/>
                  </a:cubicBezTo>
                  <a:cubicBezTo>
                    <a:pt x="1049" y="460"/>
                    <a:pt x="1231" y="506"/>
                    <a:pt x="1399" y="599"/>
                  </a:cubicBezTo>
                  <a:cubicBezTo>
                    <a:pt x="1432" y="620"/>
                    <a:pt x="1473" y="630"/>
                    <a:pt x="1515" y="630"/>
                  </a:cubicBezTo>
                  <a:cubicBezTo>
                    <a:pt x="1589" y="630"/>
                    <a:pt x="1668" y="597"/>
                    <a:pt x="1716" y="525"/>
                  </a:cubicBezTo>
                  <a:cubicBezTo>
                    <a:pt x="1790" y="413"/>
                    <a:pt x="1753" y="264"/>
                    <a:pt x="1641" y="208"/>
                  </a:cubicBezTo>
                  <a:cubicBezTo>
                    <a:pt x="1440" y="74"/>
                    <a:pt x="1224" y="0"/>
                    <a:pt x="993" y="0"/>
                  </a:cubicBezTo>
                  <a:close/>
                </a:path>
              </a:pathLst>
            </a:custGeom>
            <a:solidFill>
              <a:srgbClr val="4E18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9"/>
            <p:cNvSpPr/>
            <p:nvPr/>
          </p:nvSpPr>
          <p:spPr>
            <a:xfrm>
              <a:off x="6660249" y="4319718"/>
              <a:ext cx="530923" cy="548314"/>
            </a:xfrm>
            <a:custGeom>
              <a:avLst/>
              <a:gdLst/>
              <a:ahLst/>
              <a:cxnLst/>
              <a:rect l="l" t="t" r="r" b="b"/>
              <a:pathLst>
                <a:path w="14440" h="14913" extrusionOk="0">
                  <a:moveTo>
                    <a:pt x="1" y="0"/>
                  </a:moveTo>
                  <a:lnTo>
                    <a:pt x="8313" y="13606"/>
                  </a:lnTo>
                  <a:lnTo>
                    <a:pt x="10531" y="14668"/>
                  </a:lnTo>
                  <a:cubicBezTo>
                    <a:pt x="10888" y="14836"/>
                    <a:pt x="11251" y="14913"/>
                    <a:pt x="11603" y="14913"/>
                  </a:cubicBezTo>
                  <a:cubicBezTo>
                    <a:pt x="13127" y="14913"/>
                    <a:pt x="14439" y="13475"/>
                    <a:pt x="14091" y="11780"/>
                  </a:cubicBezTo>
                  <a:lnTo>
                    <a:pt x="12768" y="5331"/>
                  </a:lnTo>
                  <a:cubicBezTo>
                    <a:pt x="12265" y="2740"/>
                    <a:pt x="10103" y="802"/>
                    <a:pt x="7456" y="57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893B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9"/>
            <p:cNvSpPr/>
            <p:nvPr/>
          </p:nvSpPr>
          <p:spPr>
            <a:xfrm>
              <a:off x="5817170" y="4200554"/>
              <a:ext cx="686192" cy="441320"/>
            </a:xfrm>
            <a:custGeom>
              <a:avLst/>
              <a:gdLst/>
              <a:ahLst/>
              <a:cxnLst/>
              <a:rect l="l" t="t" r="r" b="b"/>
              <a:pathLst>
                <a:path w="18663" h="12003" extrusionOk="0">
                  <a:moveTo>
                    <a:pt x="9663" y="1"/>
                  </a:moveTo>
                  <a:cubicBezTo>
                    <a:pt x="7790" y="1"/>
                    <a:pt x="5984" y="911"/>
                    <a:pt x="4889" y="2533"/>
                  </a:cubicBezTo>
                  <a:lnTo>
                    <a:pt x="1199" y="7882"/>
                  </a:lnTo>
                  <a:cubicBezTo>
                    <a:pt x="1" y="9614"/>
                    <a:pt x="1226" y="12002"/>
                    <a:pt x="3271" y="12002"/>
                  </a:cubicBezTo>
                  <a:cubicBezTo>
                    <a:pt x="3295" y="12002"/>
                    <a:pt x="3318" y="12002"/>
                    <a:pt x="3342" y="12001"/>
                  </a:cubicBezTo>
                  <a:lnTo>
                    <a:pt x="5784" y="11945"/>
                  </a:lnTo>
                  <a:lnTo>
                    <a:pt x="18663" y="2850"/>
                  </a:lnTo>
                  <a:lnTo>
                    <a:pt x="11599" y="334"/>
                  </a:lnTo>
                  <a:cubicBezTo>
                    <a:pt x="10963" y="109"/>
                    <a:pt x="10309" y="1"/>
                    <a:pt x="9663" y="1"/>
                  </a:cubicBezTo>
                  <a:close/>
                </a:path>
              </a:pathLst>
            </a:custGeom>
            <a:solidFill>
              <a:srgbClr val="893B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6015421" y="4266920"/>
              <a:ext cx="929262" cy="1097179"/>
            </a:xfrm>
            <a:custGeom>
              <a:avLst/>
              <a:gdLst/>
              <a:ahLst/>
              <a:cxnLst/>
              <a:rect l="l" t="t" r="r" b="b"/>
              <a:pathLst>
                <a:path w="25274" h="29841" extrusionOk="0">
                  <a:moveTo>
                    <a:pt x="10978" y="1"/>
                  </a:moveTo>
                  <a:cubicBezTo>
                    <a:pt x="8872" y="20"/>
                    <a:pt x="6934" y="1119"/>
                    <a:pt x="5871" y="2927"/>
                  </a:cubicBezTo>
                  <a:lnTo>
                    <a:pt x="1398" y="10476"/>
                  </a:lnTo>
                  <a:cubicBezTo>
                    <a:pt x="19" y="12787"/>
                    <a:pt x="0" y="15676"/>
                    <a:pt x="1323" y="18024"/>
                  </a:cubicBezTo>
                  <a:lnTo>
                    <a:pt x="4063" y="22851"/>
                  </a:lnTo>
                  <a:lnTo>
                    <a:pt x="3616" y="28536"/>
                  </a:lnTo>
                  <a:lnTo>
                    <a:pt x="11463" y="29207"/>
                  </a:lnTo>
                  <a:lnTo>
                    <a:pt x="15060" y="29505"/>
                  </a:lnTo>
                  <a:lnTo>
                    <a:pt x="19067" y="29841"/>
                  </a:lnTo>
                  <a:lnTo>
                    <a:pt x="19496" y="24175"/>
                  </a:lnTo>
                  <a:lnTo>
                    <a:pt x="23857" y="18770"/>
                  </a:lnTo>
                  <a:cubicBezTo>
                    <a:pt x="24994" y="17353"/>
                    <a:pt x="25274" y="15433"/>
                    <a:pt x="24603" y="13737"/>
                  </a:cubicBezTo>
                  <a:lnTo>
                    <a:pt x="20856" y="4232"/>
                  </a:lnTo>
                  <a:cubicBezTo>
                    <a:pt x="20092" y="2256"/>
                    <a:pt x="18340" y="840"/>
                    <a:pt x="16234" y="486"/>
                  </a:cubicBezTo>
                  <a:lnTo>
                    <a:pt x="13532" y="57"/>
                  </a:lnTo>
                  <a:lnTo>
                    <a:pt x="13233" y="1"/>
                  </a:lnTo>
                  <a:close/>
                </a:path>
              </a:pathLst>
            </a:custGeom>
            <a:solidFill>
              <a:srgbClr val="FF8E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9"/>
            <p:cNvSpPr/>
            <p:nvPr/>
          </p:nvSpPr>
          <p:spPr>
            <a:xfrm>
              <a:off x="6015421" y="4266920"/>
              <a:ext cx="929262" cy="1097179"/>
            </a:xfrm>
            <a:custGeom>
              <a:avLst/>
              <a:gdLst/>
              <a:ahLst/>
              <a:cxnLst/>
              <a:rect l="l" t="t" r="r" b="b"/>
              <a:pathLst>
                <a:path w="25274" h="29841" extrusionOk="0">
                  <a:moveTo>
                    <a:pt x="10978" y="1"/>
                  </a:moveTo>
                  <a:cubicBezTo>
                    <a:pt x="8872" y="20"/>
                    <a:pt x="6934" y="1119"/>
                    <a:pt x="5871" y="2927"/>
                  </a:cubicBezTo>
                  <a:lnTo>
                    <a:pt x="1398" y="10476"/>
                  </a:lnTo>
                  <a:cubicBezTo>
                    <a:pt x="19" y="12787"/>
                    <a:pt x="0" y="15676"/>
                    <a:pt x="1323" y="18024"/>
                  </a:cubicBezTo>
                  <a:lnTo>
                    <a:pt x="4063" y="22851"/>
                  </a:lnTo>
                  <a:lnTo>
                    <a:pt x="3616" y="28536"/>
                  </a:lnTo>
                  <a:lnTo>
                    <a:pt x="11463" y="29207"/>
                  </a:lnTo>
                  <a:lnTo>
                    <a:pt x="15060" y="29505"/>
                  </a:lnTo>
                  <a:lnTo>
                    <a:pt x="19067" y="29841"/>
                  </a:lnTo>
                  <a:lnTo>
                    <a:pt x="19496" y="24175"/>
                  </a:lnTo>
                  <a:lnTo>
                    <a:pt x="23857" y="18770"/>
                  </a:lnTo>
                  <a:cubicBezTo>
                    <a:pt x="24994" y="17353"/>
                    <a:pt x="25274" y="15433"/>
                    <a:pt x="24603" y="13737"/>
                  </a:cubicBezTo>
                  <a:lnTo>
                    <a:pt x="20856" y="4232"/>
                  </a:lnTo>
                  <a:cubicBezTo>
                    <a:pt x="20092" y="2256"/>
                    <a:pt x="18340" y="840"/>
                    <a:pt x="16234" y="486"/>
                  </a:cubicBezTo>
                  <a:lnTo>
                    <a:pt x="13532" y="57"/>
                  </a:lnTo>
                  <a:lnTo>
                    <a:pt x="13233" y="1"/>
                  </a:ln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9"/>
            <p:cNvSpPr/>
            <p:nvPr/>
          </p:nvSpPr>
          <p:spPr>
            <a:xfrm>
              <a:off x="6076381" y="4289568"/>
              <a:ext cx="829254" cy="978604"/>
            </a:xfrm>
            <a:custGeom>
              <a:avLst/>
              <a:gdLst/>
              <a:ahLst/>
              <a:cxnLst/>
              <a:rect l="l" t="t" r="r" b="b"/>
              <a:pathLst>
                <a:path w="22554" h="26616" extrusionOk="0">
                  <a:moveTo>
                    <a:pt x="9786" y="0"/>
                  </a:moveTo>
                  <a:cubicBezTo>
                    <a:pt x="7922" y="0"/>
                    <a:pt x="6189" y="1007"/>
                    <a:pt x="5257" y="2609"/>
                  </a:cubicBezTo>
                  <a:lnTo>
                    <a:pt x="1250" y="9338"/>
                  </a:lnTo>
                  <a:cubicBezTo>
                    <a:pt x="20" y="11407"/>
                    <a:pt x="1" y="13979"/>
                    <a:pt x="1194" y="16085"/>
                  </a:cubicBezTo>
                  <a:lnTo>
                    <a:pt x="3635" y="20390"/>
                  </a:lnTo>
                  <a:lnTo>
                    <a:pt x="3244" y="25441"/>
                  </a:lnTo>
                  <a:lnTo>
                    <a:pt x="10233" y="26038"/>
                  </a:lnTo>
                  <a:lnTo>
                    <a:pt x="13439" y="26317"/>
                  </a:lnTo>
                  <a:lnTo>
                    <a:pt x="16999" y="26615"/>
                  </a:lnTo>
                  <a:lnTo>
                    <a:pt x="17409" y="21565"/>
                  </a:lnTo>
                  <a:lnTo>
                    <a:pt x="21286" y="16737"/>
                  </a:lnTo>
                  <a:cubicBezTo>
                    <a:pt x="22292" y="15470"/>
                    <a:pt x="22553" y="13755"/>
                    <a:pt x="21957" y="12264"/>
                  </a:cubicBezTo>
                  <a:lnTo>
                    <a:pt x="18602" y="3765"/>
                  </a:lnTo>
                  <a:cubicBezTo>
                    <a:pt x="17912" y="2013"/>
                    <a:pt x="16365" y="746"/>
                    <a:pt x="14501" y="429"/>
                  </a:cubicBezTo>
                  <a:lnTo>
                    <a:pt x="12079" y="56"/>
                  </a:lnTo>
                  <a:lnTo>
                    <a:pt x="1181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9"/>
            <p:cNvSpPr/>
            <p:nvPr/>
          </p:nvSpPr>
          <p:spPr>
            <a:xfrm>
              <a:off x="6449204" y="4381891"/>
              <a:ext cx="131591" cy="73719"/>
            </a:xfrm>
            <a:custGeom>
              <a:avLst/>
              <a:gdLst/>
              <a:ahLst/>
              <a:cxnLst/>
              <a:rect l="l" t="t" r="r" b="b"/>
              <a:pathLst>
                <a:path w="3579" h="2005" extrusionOk="0">
                  <a:moveTo>
                    <a:pt x="1669" y="0"/>
                  </a:moveTo>
                  <a:cubicBezTo>
                    <a:pt x="781" y="0"/>
                    <a:pt x="72" y="393"/>
                    <a:pt x="37" y="900"/>
                  </a:cubicBezTo>
                  <a:cubicBezTo>
                    <a:pt x="0" y="1459"/>
                    <a:pt x="764" y="1944"/>
                    <a:pt x="1734" y="2000"/>
                  </a:cubicBezTo>
                  <a:cubicBezTo>
                    <a:pt x="1795" y="2003"/>
                    <a:pt x="1857" y="2005"/>
                    <a:pt x="1917" y="2005"/>
                  </a:cubicBezTo>
                  <a:cubicBezTo>
                    <a:pt x="2804" y="2005"/>
                    <a:pt x="3524" y="1628"/>
                    <a:pt x="3541" y="1105"/>
                  </a:cubicBezTo>
                  <a:cubicBezTo>
                    <a:pt x="3579" y="564"/>
                    <a:pt x="2815" y="61"/>
                    <a:pt x="1845" y="5"/>
                  </a:cubicBezTo>
                  <a:cubicBezTo>
                    <a:pt x="1786" y="2"/>
                    <a:pt x="1727" y="0"/>
                    <a:pt x="1669" y="0"/>
                  </a:cubicBez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9"/>
            <p:cNvSpPr/>
            <p:nvPr/>
          </p:nvSpPr>
          <p:spPr>
            <a:xfrm>
              <a:off x="6433430" y="4735926"/>
              <a:ext cx="95963" cy="114494"/>
            </a:xfrm>
            <a:custGeom>
              <a:avLst/>
              <a:gdLst/>
              <a:ahLst/>
              <a:cxnLst/>
              <a:rect l="l" t="t" r="r" b="b"/>
              <a:pathLst>
                <a:path w="2610" h="3114" extrusionOk="0">
                  <a:moveTo>
                    <a:pt x="1344" y="0"/>
                  </a:moveTo>
                  <a:cubicBezTo>
                    <a:pt x="756" y="0"/>
                    <a:pt x="236" y="442"/>
                    <a:pt x="168" y="1056"/>
                  </a:cubicBezTo>
                  <a:lnTo>
                    <a:pt x="94" y="1746"/>
                  </a:lnTo>
                  <a:cubicBezTo>
                    <a:pt x="0" y="2398"/>
                    <a:pt x="448" y="2994"/>
                    <a:pt x="1100" y="3106"/>
                  </a:cubicBezTo>
                  <a:cubicBezTo>
                    <a:pt x="1146" y="3111"/>
                    <a:pt x="1192" y="3114"/>
                    <a:pt x="1237" y="3114"/>
                  </a:cubicBezTo>
                  <a:cubicBezTo>
                    <a:pt x="1834" y="3114"/>
                    <a:pt x="2354" y="2669"/>
                    <a:pt x="2423" y="2062"/>
                  </a:cubicBezTo>
                  <a:lnTo>
                    <a:pt x="2517" y="1373"/>
                  </a:lnTo>
                  <a:cubicBezTo>
                    <a:pt x="2610" y="720"/>
                    <a:pt x="2163" y="105"/>
                    <a:pt x="1510" y="12"/>
                  </a:cubicBezTo>
                  <a:cubicBezTo>
                    <a:pt x="1454" y="4"/>
                    <a:pt x="1399" y="0"/>
                    <a:pt x="1344" y="0"/>
                  </a:cubicBezTo>
                  <a:close/>
                </a:path>
              </a:pathLst>
            </a:custGeom>
            <a:solidFill>
              <a:srgbClr val="FF6A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9"/>
            <p:cNvSpPr/>
            <p:nvPr/>
          </p:nvSpPr>
          <p:spPr>
            <a:xfrm>
              <a:off x="6405340" y="4724712"/>
              <a:ext cx="80889" cy="45445"/>
            </a:xfrm>
            <a:custGeom>
              <a:avLst/>
              <a:gdLst/>
              <a:ahLst/>
              <a:cxnLst/>
              <a:rect l="l" t="t" r="r" b="b"/>
              <a:pathLst>
                <a:path w="2200" h="1236" extrusionOk="0">
                  <a:moveTo>
                    <a:pt x="0" y="0"/>
                  </a:moveTo>
                  <a:cubicBezTo>
                    <a:pt x="0" y="0"/>
                    <a:pt x="19" y="1156"/>
                    <a:pt x="895" y="1230"/>
                  </a:cubicBezTo>
                  <a:cubicBezTo>
                    <a:pt x="949" y="1234"/>
                    <a:pt x="1001" y="1236"/>
                    <a:pt x="1050" y="1236"/>
                  </a:cubicBezTo>
                  <a:cubicBezTo>
                    <a:pt x="1785" y="1236"/>
                    <a:pt x="2025" y="850"/>
                    <a:pt x="2200" y="1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E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9"/>
            <p:cNvSpPr/>
            <p:nvPr/>
          </p:nvSpPr>
          <p:spPr>
            <a:xfrm>
              <a:off x="6396442" y="4716292"/>
              <a:ext cx="99640" cy="62578"/>
            </a:xfrm>
            <a:custGeom>
              <a:avLst/>
              <a:gdLst/>
              <a:ahLst/>
              <a:cxnLst/>
              <a:rect l="l" t="t" r="r" b="b"/>
              <a:pathLst>
                <a:path w="2710" h="1702" extrusionOk="0">
                  <a:moveTo>
                    <a:pt x="243" y="1"/>
                  </a:moveTo>
                  <a:cubicBezTo>
                    <a:pt x="123" y="1"/>
                    <a:pt x="0" y="85"/>
                    <a:pt x="0" y="248"/>
                  </a:cubicBezTo>
                  <a:cubicBezTo>
                    <a:pt x="0" y="714"/>
                    <a:pt x="261" y="1627"/>
                    <a:pt x="1100" y="1702"/>
                  </a:cubicBezTo>
                  <a:lnTo>
                    <a:pt x="1305" y="1702"/>
                  </a:lnTo>
                  <a:cubicBezTo>
                    <a:pt x="2218" y="1702"/>
                    <a:pt x="2498" y="1124"/>
                    <a:pt x="2665" y="472"/>
                  </a:cubicBezTo>
                  <a:cubicBezTo>
                    <a:pt x="2709" y="295"/>
                    <a:pt x="2571" y="184"/>
                    <a:pt x="2436" y="184"/>
                  </a:cubicBezTo>
                  <a:cubicBezTo>
                    <a:pt x="2341" y="184"/>
                    <a:pt x="2248" y="238"/>
                    <a:pt x="2218" y="360"/>
                  </a:cubicBezTo>
                  <a:cubicBezTo>
                    <a:pt x="2063" y="943"/>
                    <a:pt x="1877" y="1242"/>
                    <a:pt x="1296" y="1242"/>
                  </a:cubicBezTo>
                  <a:cubicBezTo>
                    <a:pt x="1246" y="1242"/>
                    <a:pt x="1193" y="1240"/>
                    <a:pt x="1137" y="1236"/>
                  </a:cubicBezTo>
                  <a:cubicBezTo>
                    <a:pt x="503" y="1180"/>
                    <a:pt x="466" y="267"/>
                    <a:pt x="466" y="229"/>
                  </a:cubicBezTo>
                  <a:cubicBezTo>
                    <a:pt x="466" y="76"/>
                    <a:pt x="356" y="1"/>
                    <a:pt x="243" y="1"/>
                  </a:cubicBez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9"/>
            <p:cNvSpPr/>
            <p:nvPr/>
          </p:nvSpPr>
          <p:spPr>
            <a:xfrm>
              <a:off x="6486192" y="4731550"/>
              <a:ext cx="81587" cy="45445"/>
            </a:xfrm>
            <a:custGeom>
              <a:avLst/>
              <a:gdLst/>
              <a:ahLst/>
              <a:cxnLst/>
              <a:rect l="l" t="t" r="r" b="b"/>
              <a:pathLst>
                <a:path w="2219" h="1236" extrusionOk="0">
                  <a:moveTo>
                    <a:pt x="1" y="1"/>
                  </a:moveTo>
                  <a:cubicBezTo>
                    <a:pt x="1" y="1"/>
                    <a:pt x="19" y="1175"/>
                    <a:pt x="895" y="1231"/>
                  </a:cubicBezTo>
                  <a:cubicBezTo>
                    <a:pt x="948" y="1234"/>
                    <a:pt x="999" y="1236"/>
                    <a:pt x="1048" y="1236"/>
                  </a:cubicBezTo>
                  <a:cubicBezTo>
                    <a:pt x="1803" y="1236"/>
                    <a:pt x="2043" y="835"/>
                    <a:pt x="2219" y="18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8E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9"/>
            <p:cNvSpPr/>
            <p:nvPr/>
          </p:nvSpPr>
          <p:spPr>
            <a:xfrm>
              <a:off x="6477294" y="4723351"/>
              <a:ext cx="100339" cy="61696"/>
            </a:xfrm>
            <a:custGeom>
              <a:avLst/>
              <a:gdLst/>
              <a:ahLst/>
              <a:cxnLst/>
              <a:rect l="l" t="t" r="r" b="b"/>
              <a:pathLst>
                <a:path w="2729" h="1678" extrusionOk="0">
                  <a:moveTo>
                    <a:pt x="233" y="0"/>
                  </a:moveTo>
                  <a:cubicBezTo>
                    <a:pt x="117" y="0"/>
                    <a:pt x="0" y="75"/>
                    <a:pt x="0" y="224"/>
                  </a:cubicBezTo>
                  <a:cubicBezTo>
                    <a:pt x="19" y="708"/>
                    <a:pt x="261" y="1622"/>
                    <a:pt x="1119" y="1678"/>
                  </a:cubicBezTo>
                  <a:lnTo>
                    <a:pt x="1305" y="1678"/>
                  </a:lnTo>
                  <a:cubicBezTo>
                    <a:pt x="2237" y="1678"/>
                    <a:pt x="2516" y="1100"/>
                    <a:pt x="2684" y="485"/>
                  </a:cubicBezTo>
                  <a:cubicBezTo>
                    <a:pt x="2729" y="296"/>
                    <a:pt x="2581" y="180"/>
                    <a:pt x="2439" y="180"/>
                  </a:cubicBezTo>
                  <a:cubicBezTo>
                    <a:pt x="2343" y="180"/>
                    <a:pt x="2248" y="234"/>
                    <a:pt x="2218" y="354"/>
                  </a:cubicBezTo>
                  <a:cubicBezTo>
                    <a:pt x="2082" y="952"/>
                    <a:pt x="1898" y="1237"/>
                    <a:pt x="1322" y="1237"/>
                  </a:cubicBezTo>
                  <a:cubicBezTo>
                    <a:pt x="1270" y="1237"/>
                    <a:pt x="1215" y="1235"/>
                    <a:pt x="1156" y="1230"/>
                  </a:cubicBezTo>
                  <a:cubicBezTo>
                    <a:pt x="504" y="1174"/>
                    <a:pt x="466" y="261"/>
                    <a:pt x="466" y="224"/>
                  </a:cubicBezTo>
                  <a:cubicBezTo>
                    <a:pt x="466" y="75"/>
                    <a:pt x="350" y="0"/>
                    <a:pt x="233" y="0"/>
                  </a:cubicBez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6405524" y="4649302"/>
              <a:ext cx="166373" cy="81661"/>
            </a:xfrm>
            <a:custGeom>
              <a:avLst/>
              <a:gdLst/>
              <a:ahLst/>
              <a:cxnLst/>
              <a:rect l="l" t="t" r="r" b="b"/>
              <a:pathLst>
                <a:path w="4525" h="2221" extrusionOk="0">
                  <a:moveTo>
                    <a:pt x="425" y="1"/>
                  </a:moveTo>
                  <a:cubicBezTo>
                    <a:pt x="139" y="1"/>
                    <a:pt x="0" y="434"/>
                    <a:pt x="238" y="616"/>
                  </a:cubicBezTo>
                  <a:lnTo>
                    <a:pt x="1225" y="1753"/>
                  </a:lnTo>
                  <a:cubicBezTo>
                    <a:pt x="1463" y="2059"/>
                    <a:pt x="1832" y="2220"/>
                    <a:pt x="2206" y="2220"/>
                  </a:cubicBezTo>
                  <a:cubicBezTo>
                    <a:pt x="2447" y="2220"/>
                    <a:pt x="2691" y="2153"/>
                    <a:pt x="2903" y="2014"/>
                  </a:cubicBezTo>
                  <a:lnTo>
                    <a:pt x="4170" y="1175"/>
                  </a:lnTo>
                  <a:cubicBezTo>
                    <a:pt x="4524" y="989"/>
                    <a:pt x="4450" y="374"/>
                    <a:pt x="4058" y="337"/>
                  </a:cubicBezTo>
                  <a:lnTo>
                    <a:pt x="443" y="1"/>
                  </a:lnTo>
                  <a:cubicBezTo>
                    <a:pt x="437" y="1"/>
                    <a:pt x="431" y="1"/>
                    <a:pt x="425" y="1"/>
                  </a:cubicBezTo>
                  <a:close/>
                </a:path>
              </a:pathLst>
            </a:custGeom>
            <a:solidFill>
              <a:srgbClr val="893B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6235401" y="4479950"/>
              <a:ext cx="142548" cy="70777"/>
            </a:xfrm>
            <a:custGeom>
              <a:avLst/>
              <a:gdLst/>
              <a:ahLst/>
              <a:cxnLst/>
              <a:rect l="l" t="t" r="r" b="b"/>
              <a:pathLst>
                <a:path w="3877" h="1925" extrusionOk="0">
                  <a:moveTo>
                    <a:pt x="2117" y="0"/>
                  </a:moveTo>
                  <a:cubicBezTo>
                    <a:pt x="2011" y="0"/>
                    <a:pt x="1901" y="7"/>
                    <a:pt x="1789" y="22"/>
                  </a:cubicBezTo>
                  <a:cubicBezTo>
                    <a:pt x="1118" y="78"/>
                    <a:pt x="522" y="469"/>
                    <a:pt x="205" y="1066"/>
                  </a:cubicBezTo>
                  <a:cubicBezTo>
                    <a:pt x="0" y="1495"/>
                    <a:pt x="131" y="1811"/>
                    <a:pt x="354" y="1886"/>
                  </a:cubicBezTo>
                  <a:cubicBezTo>
                    <a:pt x="476" y="1910"/>
                    <a:pt x="598" y="1924"/>
                    <a:pt x="719" y="1924"/>
                  </a:cubicBezTo>
                  <a:cubicBezTo>
                    <a:pt x="874" y="1924"/>
                    <a:pt x="1027" y="1901"/>
                    <a:pt x="1174" y="1849"/>
                  </a:cubicBezTo>
                  <a:cubicBezTo>
                    <a:pt x="1472" y="1793"/>
                    <a:pt x="1752" y="1737"/>
                    <a:pt x="2013" y="1700"/>
                  </a:cubicBezTo>
                  <a:cubicBezTo>
                    <a:pt x="2255" y="1681"/>
                    <a:pt x="2553" y="1644"/>
                    <a:pt x="2833" y="1625"/>
                  </a:cubicBezTo>
                  <a:cubicBezTo>
                    <a:pt x="2862" y="1627"/>
                    <a:pt x="2890" y="1628"/>
                    <a:pt x="2919" y="1628"/>
                  </a:cubicBezTo>
                  <a:cubicBezTo>
                    <a:pt x="3169" y="1628"/>
                    <a:pt x="3417" y="1556"/>
                    <a:pt x="3634" y="1439"/>
                  </a:cubicBezTo>
                  <a:cubicBezTo>
                    <a:pt x="3840" y="1308"/>
                    <a:pt x="3877" y="954"/>
                    <a:pt x="3597" y="600"/>
                  </a:cubicBezTo>
                  <a:cubicBezTo>
                    <a:pt x="3355" y="293"/>
                    <a:pt x="2805" y="0"/>
                    <a:pt x="2117" y="0"/>
                  </a:cubicBezTo>
                  <a:close/>
                </a:path>
              </a:pathLst>
            </a:custGeom>
            <a:solidFill>
              <a:srgbClr val="893B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9"/>
            <p:cNvSpPr/>
            <p:nvPr/>
          </p:nvSpPr>
          <p:spPr>
            <a:xfrm>
              <a:off x="6646535" y="4505136"/>
              <a:ext cx="135047" cy="86661"/>
            </a:xfrm>
            <a:custGeom>
              <a:avLst/>
              <a:gdLst/>
              <a:ahLst/>
              <a:cxnLst/>
              <a:rect l="l" t="t" r="r" b="b"/>
              <a:pathLst>
                <a:path w="3673" h="2357" extrusionOk="0">
                  <a:moveTo>
                    <a:pt x="1413" y="1"/>
                  </a:moveTo>
                  <a:cubicBezTo>
                    <a:pt x="1007" y="1"/>
                    <a:pt x="660" y="115"/>
                    <a:pt x="430" y="269"/>
                  </a:cubicBezTo>
                  <a:cubicBezTo>
                    <a:pt x="57" y="549"/>
                    <a:pt x="1" y="884"/>
                    <a:pt x="169" y="1070"/>
                  </a:cubicBezTo>
                  <a:cubicBezTo>
                    <a:pt x="374" y="1257"/>
                    <a:pt x="635" y="1406"/>
                    <a:pt x="896" y="1462"/>
                  </a:cubicBezTo>
                  <a:cubicBezTo>
                    <a:pt x="1175" y="1555"/>
                    <a:pt x="1455" y="1648"/>
                    <a:pt x="1697" y="1760"/>
                  </a:cubicBezTo>
                  <a:cubicBezTo>
                    <a:pt x="1921" y="1853"/>
                    <a:pt x="2182" y="1984"/>
                    <a:pt x="2461" y="2114"/>
                  </a:cubicBezTo>
                  <a:cubicBezTo>
                    <a:pt x="2685" y="2263"/>
                    <a:pt x="2964" y="2357"/>
                    <a:pt x="3244" y="2357"/>
                  </a:cubicBezTo>
                  <a:cubicBezTo>
                    <a:pt x="3486" y="2338"/>
                    <a:pt x="3673" y="2058"/>
                    <a:pt x="3598" y="1611"/>
                  </a:cubicBezTo>
                  <a:cubicBezTo>
                    <a:pt x="3524" y="1164"/>
                    <a:pt x="3114" y="511"/>
                    <a:pt x="2331" y="194"/>
                  </a:cubicBezTo>
                  <a:cubicBezTo>
                    <a:pt x="2009" y="57"/>
                    <a:pt x="1696" y="1"/>
                    <a:pt x="1413" y="1"/>
                  </a:cubicBezTo>
                  <a:close/>
                </a:path>
              </a:pathLst>
            </a:custGeom>
            <a:solidFill>
              <a:srgbClr val="893B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9"/>
            <p:cNvSpPr/>
            <p:nvPr/>
          </p:nvSpPr>
          <p:spPr>
            <a:xfrm>
              <a:off x="6632159" y="4646765"/>
              <a:ext cx="95963" cy="38238"/>
            </a:xfrm>
            <a:custGeom>
              <a:avLst/>
              <a:gdLst/>
              <a:ahLst/>
              <a:cxnLst/>
              <a:rect l="l" t="t" r="r" b="b"/>
              <a:pathLst>
                <a:path w="2610" h="1040" extrusionOk="0">
                  <a:moveTo>
                    <a:pt x="1257" y="1"/>
                  </a:moveTo>
                  <a:cubicBezTo>
                    <a:pt x="892" y="1"/>
                    <a:pt x="527" y="104"/>
                    <a:pt x="206" y="312"/>
                  </a:cubicBezTo>
                  <a:cubicBezTo>
                    <a:pt x="56" y="424"/>
                    <a:pt x="1" y="629"/>
                    <a:pt x="112" y="797"/>
                  </a:cubicBezTo>
                  <a:cubicBezTo>
                    <a:pt x="181" y="900"/>
                    <a:pt x="285" y="954"/>
                    <a:pt x="395" y="954"/>
                  </a:cubicBezTo>
                  <a:cubicBezTo>
                    <a:pt x="463" y="954"/>
                    <a:pt x="533" y="933"/>
                    <a:pt x="597" y="890"/>
                  </a:cubicBezTo>
                  <a:cubicBezTo>
                    <a:pt x="797" y="768"/>
                    <a:pt x="1025" y="708"/>
                    <a:pt x="1254" y="708"/>
                  </a:cubicBezTo>
                  <a:cubicBezTo>
                    <a:pt x="1515" y="708"/>
                    <a:pt x="1776" y="787"/>
                    <a:pt x="1995" y="946"/>
                  </a:cubicBezTo>
                  <a:cubicBezTo>
                    <a:pt x="2051" y="1002"/>
                    <a:pt x="2125" y="1021"/>
                    <a:pt x="2218" y="1039"/>
                  </a:cubicBezTo>
                  <a:cubicBezTo>
                    <a:pt x="2312" y="1039"/>
                    <a:pt x="2424" y="983"/>
                    <a:pt x="2498" y="890"/>
                  </a:cubicBezTo>
                  <a:cubicBezTo>
                    <a:pt x="2610" y="741"/>
                    <a:pt x="2591" y="517"/>
                    <a:pt x="2442" y="406"/>
                  </a:cubicBezTo>
                  <a:cubicBezTo>
                    <a:pt x="2094" y="137"/>
                    <a:pt x="1676" y="1"/>
                    <a:pt x="1257" y="1"/>
                  </a:cubicBezTo>
                  <a:close/>
                </a:path>
              </a:pathLst>
            </a:custGeom>
            <a:solidFill>
              <a:srgbClr val="4E1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9"/>
            <p:cNvSpPr/>
            <p:nvPr/>
          </p:nvSpPr>
          <p:spPr>
            <a:xfrm>
              <a:off x="6249115" y="4609593"/>
              <a:ext cx="102103" cy="37723"/>
            </a:xfrm>
            <a:custGeom>
              <a:avLst/>
              <a:gdLst/>
              <a:ahLst/>
              <a:cxnLst/>
              <a:rect l="l" t="t" r="r" b="b"/>
              <a:pathLst>
                <a:path w="2777" h="1026" extrusionOk="0">
                  <a:moveTo>
                    <a:pt x="1345" y="1"/>
                  </a:moveTo>
                  <a:cubicBezTo>
                    <a:pt x="983" y="1"/>
                    <a:pt x="618" y="99"/>
                    <a:pt x="298" y="298"/>
                  </a:cubicBezTo>
                  <a:cubicBezTo>
                    <a:pt x="1" y="517"/>
                    <a:pt x="202" y="946"/>
                    <a:pt x="506" y="946"/>
                  </a:cubicBezTo>
                  <a:cubicBezTo>
                    <a:pt x="565" y="946"/>
                    <a:pt x="627" y="931"/>
                    <a:pt x="689" y="895"/>
                  </a:cubicBezTo>
                  <a:cubicBezTo>
                    <a:pt x="890" y="764"/>
                    <a:pt x="1120" y="698"/>
                    <a:pt x="1349" y="698"/>
                  </a:cubicBezTo>
                  <a:cubicBezTo>
                    <a:pt x="1610" y="698"/>
                    <a:pt x="1869" y="782"/>
                    <a:pt x="2087" y="951"/>
                  </a:cubicBezTo>
                  <a:cubicBezTo>
                    <a:pt x="2143" y="988"/>
                    <a:pt x="2218" y="1025"/>
                    <a:pt x="2311" y="1025"/>
                  </a:cubicBezTo>
                  <a:cubicBezTo>
                    <a:pt x="2646" y="1025"/>
                    <a:pt x="2777" y="597"/>
                    <a:pt x="2516" y="392"/>
                  </a:cubicBezTo>
                  <a:cubicBezTo>
                    <a:pt x="2176" y="132"/>
                    <a:pt x="1762" y="1"/>
                    <a:pt x="1345" y="1"/>
                  </a:cubicBezTo>
                  <a:close/>
                </a:path>
              </a:pathLst>
            </a:custGeom>
            <a:solidFill>
              <a:srgbClr val="4E18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9"/>
            <p:cNvSpPr/>
            <p:nvPr/>
          </p:nvSpPr>
          <p:spPr>
            <a:xfrm>
              <a:off x="6436850" y="4572384"/>
              <a:ext cx="109677" cy="41327"/>
            </a:xfrm>
            <a:custGeom>
              <a:avLst/>
              <a:gdLst/>
              <a:ahLst/>
              <a:cxnLst/>
              <a:rect l="l" t="t" r="r" b="b"/>
              <a:pathLst>
                <a:path w="2983" h="1124" extrusionOk="0">
                  <a:moveTo>
                    <a:pt x="1380" y="1"/>
                  </a:moveTo>
                  <a:cubicBezTo>
                    <a:pt x="629" y="1"/>
                    <a:pt x="36" y="395"/>
                    <a:pt x="1" y="938"/>
                  </a:cubicBezTo>
                  <a:lnTo>
                    <a:pt x="94" y="938"/>
                  </a:lnTo>
                  <a:cubicBezTo>
                    <a:pt x="319" y="592"/>
                    <a:pt x="800" y="374"/>
                    <a:pt x="1359" y="374"/>
                  </a:cubicBezTo>
                  <a:cubicBezTo>
                    <a:pt x="1403" y="374"/>
                    <a:pt x="1447" y="376"/>
                    <a:pt x="1492" y="378"/>
                  </a:cubicBezTo>
                  <a:cubicBezTo>
                    <a:pt x="2125" y="434"/>
                    <a:pt x="2629" y="733"/>
                    <a:pt x="2834" y="1124"/>
                  </a:cubicBezTo>
                  <a:lnTo>
                    <a:pt x="2945" y="1124"/>
                  </a:lnTo>
                  <a:cubicBezTo>
                    <a:pt x="2983" y="565"/>
                    <a:pt x="2330" y="43"/>
                    <a:pt x="1529" y="6"/>
                  </a:cubicBezTo>
                  <a:cubicBezTo>
                    <a:pt x="1479" y="2"/>
                    <a:pt x="1429" y="1"/>
                    <a:pt x="1380" y="1"/>
                  </a:cubicBez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9"/>
            <p:cNvSpPr/>
            <p:nvPr/>
          </p:nvSpPr>
          <p:spPr>
            <a:xfrm>
              <a:off x="6361476" y="4841890"/>
              <a:ext cx="225495" cy="85374"/>
            </a:xfrm>
            <a:custGeom>
              <a:avLst/>
              <a:gdLst/>
              <a:ahLst/>
              <a:cxnLst/>
              <a:rect l="l" t="t" r="r" b="b"/>
              <a:pathLst>
                <a:path w="6133" h="2322" extrusionOk="0">
                  <a:moveTo>
                    <a:pt x="56" y="0"/>
                  </a:moveTo>
                  <a:lnTo>
                    <a:pt x="56" y="0"/>
                  </a:lnTo>
                  <a:cubicBezTo>
                    <a:pt x="0" y="1175"/>
                    <a:pt x="1305" y="2200"/>
                    <a:pt x="2983" y="2312"/>
                  </a:cubicBezTo>
                  <a:cubicBezTo>
                    <a:pt x="3083" y="2318"/>
                    <a:pt x="3183" y="2322"/>
                    <a:pt x="3281" y="2322"/>
                  </a:cubicBezTo>
                  <a:cubicBezTo>
                    <a:pt x="4823" y="2322"/>
                    <a:pt x="6062" y="1514"/>
                    <a:pt x="6132" y="411"/>
                  </a:cubicBezTo>
                  <a:lnTo>
                    <a:pt x="5927" y="411"/>
                  </a:lnTo>
                  <a:cubicBezTo>
                    <a:pt x="5467" y="1093"/>
                    <a:pt x="4492" y="1541"/>
                    <a:pt x="3359" y="1541"/>
                  </a:cubicBezTo>
                  <a:cubicBezTo>
                    <a:pt x="3253" y="1541"/>
                    <a:pt x="3146" y="1537"/>
                    <a:pt x="3038" y="1529"/>
                  </a:cubicBezTo>
                  <a:cubicBezTo>
                    <a:pt x="1752" y="1454"/>
                    <a:pt x="690" y="821"/>
                    <a:pt x="299" y="19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B145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0"/>
          <p:cNvSpPr txBox="1">
            <a:spLocks noGrp="1"/>
          </p:cNvSpPr>
          <p:nvPr>
            <p:ph type="title"/>
          </p:nvPr>
        </p:nvSpPr>
        <p:spPr>
          <a:xfrm>
            <a:off x="720000" y="1856916"/>
            <a:ext cx="8026195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r>
              <a:rPr lang="ru-RU" sz="3000" dirty="0"/>
              <a:t>Цель - </a:t>
            </a:r>
            <a:r>
              <a:rPr lang="ru-RU" sz="1800" dirty="0">
                <a:solidFill>
                  <a:schemeClr val="bg2"/>
                </a:solidFill>
                <a:latin typeface="Didact Gothic" panose="020B0604020202020204" charset="0"/>
              </a:rPr>
              <a:t>Сохранение ребенка в кровной семье и снижение числа детей, изъятых из семей и размещенных в детских социальных учреждениях, в возрасте от 0 до 18 лет на территории города Новосибирска, посредством оказания ранней помощи через </a:t>
            </a:r>
            <a:r>
              <a:rPr lang="ru-RU" sz="2500" b="1" dirty="0">
                <a:solidFill>
                  <a:schemeClr val="dk1"/>
                </a:solidFill>
                <a:uFill>
                  <a:noFill/>
                </a:uFill>
                <a:latin typeface="Pacifico" panose="020B0604020202020204" charset="-52"/>
              </a:rPr>
              <a:t>деятельность:</a:t>
            </a:r>
            <a:br>
              <a:rPr lang="ru-RU" sz="1800" b="1" dirty="0">
                <a:solidFill>
                  <a:schemeClr val="dk1"/>
                </a:solidFill>
                <a:uFill>
                  <a:noFill/>
                </a:uFill>
                <a:latin typeface="Pacifico" panose="020B0604020202020204" charset="-52"/>
              </a:rPr>
            </a:br>
            <a:br>
              <a:rPr lang="ru-RU" sz="1800" dirty="0">
                <a:solidFill>
                  <a:schemeClr val="bg2"/>
                </a:solidFill>
                <a:latin typeface="Didact Gothic" panose="020B0604020202020204" charset="0"/>
              </a:rPr>
            </a:br>
            <a:br>
              <a:rPr lang="ru-RU" sz="1800" dirty="0">
                <a:solidFill>
                  <a:schemeClr val="bg2"/>
                </a:solidFill>
                <a:latin typeface="Didact Gothic" panose="020B0604020202020204" charset="0"/>
              </a:rPr>
            </a:br>
            <a:br>
              <a:rPr lang="ru-RU" sz="1800" dirty="0">
                <a:solidFill>
                  <a:schemeClr val="bg2"/>
                </a:solidFill>
                <a:latin typeface="Didact Gothic" panose="020B0604020202020204" charset="0"/>
              </a:rPr>
            </a:br>
            <a:endParaRPr sz="1800" dirty="0">
              <a:solidFill>
                <a:schemeClr val="bg2"/>
              </a:solidFill>
              <a:latin typeface="Didact Gothic" panose="020B0604020202020204" charset="0"/>
            </a:endParaRPr>
          </a:p>
        </p:txBody>
      </p:sp>
      <p:sp>
        <p:nvSpPr>
          <p:cNvPr id="735" name="Google Shape;735;p30"/>
          <p:cNvSpPr txBox="1">
            <a:spLocks noGrp="1"/>
          </p:cNvSpPr>
          <p:nvPr>
            <p:ph type="body" idx="1"/>
          </p:nvPr>
        </p:nvSpPr>
        <p:spPr>
          <a:xfrm>
            <a:off x="622346" y="1856916"/>
            <a:ext cx="7704000" cy="3166736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800" dirty="0"/>
              <a:t>Службы экстренного реагирования; 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800" dirty="0"/>
              <a:t>Рабочей группы по оценке обоснованности помещения детей в государственные учреждения социальной реабилитации; 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ru-RU" sz="1800" dirty="0"/>
              <a:t>Кризисного центра для семей с детьми «Остаться в семье» на базе МКУ Центр «Жемчужина».</a:t>
            </a:r>
          </a:p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lang="ru-RU" sz="1800" dirty="0"/>
          </a:p>
          <a:p>
            <a:pPr marL="15240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09752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5" name="Google Shape;1055;p40"/>
          <p:cNvGrpSpPr/>
          <p:nvPr/>
        </p:nvGrpSpPr>
        <p:grpSpPr>
          <a:xfrm>
            <a:off x="-532432" y="2144817"/>
            <a:ext cx="4425557" cy="4250122"/>
            <a:chOff x="-532432" y="2144817"/>
            <a:chExt cx="4425557" cy="4250122"/>
          </a:xfrm>
        </p:grpSpPr>
        <p:grpSp>
          <p:nvGrpSpPr>
            <p:cNvPr id="1056" name="Google Shape;1056;p40"/>
            <p:cNvGrpSpPr/>
            <p:nvPr/>
          </p:nvGrpSpPr>
          <p:grpSpPr>
            <a:xfrm>
              <a:off x="-532432" y="2144837"/>
              <a:ext cx="4425557" cy="4250102"/>
              <a:chOff x="5036155" y="1089987"/>
              <a:chExt cx="4425557" cy="4250102"/>
            </a:xfrm>
          </p:grpSpPr>
          <p:sp>
            <p:nvSpPr>
              <p:cNvPr id="1057" name="Google Shape;1057;p40"/>
              <p:cNvSpPr/>
              <p:nvPr/>
            </p:nvSpPr>
            <p:spPr>
              <a:xfrm>
                <a:off x="5036155" y="1089987"/>
                <a:ext cx="4425557" cy="4250102"/>
              </a:xfrm>
              <a:custGeom>
                <a:avLst/>
                <a:gdLst/>
                <a:ahLst/>
                <a:cxnLst/>
                <a:rect l="l" t="t" r="r" b="b"/>
                <a:pathLst>
                  <a:path w="120366" h="115594" extrusionOk="0">
                    <a:moveTo>
                      <a:pt x="67461" y="1"/>
                    </a:moveTo>
                    <a:cubicBezTo>
                      <a:pt x="64374" y="1"/>
                      <a:pt x="61260" y="1231"/>
                      <a:pt x="58934" y="3821"/>
                    </a:cubicBezTo>
                    <a:cubicBezTo>
                      <a:pt x="56693" y="6315"/>
                      <a:pt x="53566" y="7625"/>
                      <a:pt x="50396" y="7625"/>
                    </a:cubicBezTo>
                    <a:cubicBezTo>
                      <a:pt x="48426" y="7625"/>
                      <a:pt x="46439" y="7119"/>
                      <a:pt x="44639" y="6076"/>
                    </a:cubicBezTo>
                    <a:cubicBezTo>
                      <a:pt x="42787" y="5000"/>
                      <a:pt x="40811" y="4505"/>
                      <a:pt x="38881" y="4505"/>
                    </a:cubicBezTo>
                    <a:cubicBezTo>
                      <a:pt x="33291" y="4505"/>
                      <a:pt x="28092" y="8652"/>
                      <a:pt x="27454" y="14817"/>
                    </a:cubicBezTo>
                    <a:cubicBezTo>
                      <a:pt x="26895" y="20223"/>
                      <a:pt x="22627" y="24509"/>
                      <a:pt x="17222" y="25050"/>
                    </a:cubicBezTo>
                    <a:cubicBezTo>
                      <a:pt x="8928" y="25907"/>
                      <a:pt x="4268" y="35021"/>
                      <a:pt x="8462" y="42234"/>
                    </a:cubicBezTo>
                    <a:cubicBezTo>
                      <a:pt x="11202" y="46950"/>
                      <a:pt x="10251" y="52914"/>
                      <a:pt x="6207" y="56548"/>
                    </a:cubicBezTo>
                    <a:cubicBezTo>
                      <a:pt x="0" y="62121"/>
                      <a:pt x="1622" y="72223"/>
                      <a:pt x="9245" y="75597"/>
                    </a:cubicBezTo>
                    <a:cubicBezTo>
                      <a:pt x="14202" y="77815"/>
                      <a:pt x="16961" y="83201"/>
                      <a:pt x="15824" y="88513"/>
                    </a:cubicBezTo>
                    <a:cubicBezTo>
                      <a:pt x="14266" y="95835"/>
                      <a:pt x="19952" y="102434"/>
                      <a:pt x="27034" y="102434"/>
                    </a:cubicBezTo>
                    <a:cubicBezTo>
                      <a:pt x="27830" y="102434"/>
                      <a:pt x="28644" y="102350"/>
                      <a:pt x="29467" y="102175"/>
                    </a:cubicBezTo>
                    <a:cubicBezTo>
                      <a:pt x="30272" y="102003"/>
                      <a:pt x="31078" y="101919"/>
                      <a:pt x="31875" y="101919"/>
                    </a:cubicBezTo>
                    <a:cubicBezTo>
                      <a:pt x="36338" y="101919"/>
                      <a:pt x="40499" y="104532"/>
                      <a:pt x="42365" y="108754"/>
                    </a:cubicBezTo>
                    <a:cubicBezTo>
                      <a:pt x="44341" y="113196"/>
                      <a:pt x="48596" y="115594"/>
                      <a:pt x="52905" y="115594"/>
                    </a:cubicBezTo>
                    <a:cubicBezTo>
                      <a:pt x="55992" y="115594"/>
                      <a:pt x="59106" y="114364"/>
                      <a:pt x="61432" y="111774"/>
                    </a:cubicBezTo>
                    <a:cubicBezTo>
                      <a:pt x="63673" y="109279"/>
                      <a:pt x="66800" y="107969"/>
                      <a:pt x="69970" y="107969"/>
                    </a:cubicBezTo>
                    <a:cubicBezTo>
                      <a:pt x="71940" y="107969"/>
                      <a:pt x="73927" y="108475"/>
                      <a:pt x="75727" y="109518"/>
                    </a:cubicBezTo>
                    <a:cubicBezTo>
                      <a:pt x="77578" y="110595"/>
                      <a:pt x="79556" y="111089"/>
                      <a:pt x="81488" y="111089"/>
                    </a:cubicBezTo>
                    <a:cubicBezTo>
                      <a:pt x="87082" y="111089"/>
                      <a:pt x="92288" y="106942"/>
                      <a:pt x="92912" y="100777"/>
                    </a:cubicBezTo>
                    <a:cubicBezTo>
                      <a:pt x="93471" y="95372"/>
                      <a:pt x="97758" y="91085"/>
                      <a:pt x="103163" y="90545"/>
                    </a:cubicBezTo>
                    <a:cubicBezTo>
                      <a:pt x="111438" y="89687"/>
                      <a:pt x="116098" y="80573"/>
                      <a:pt x="111904" y="73360"/>
                    </a:cubicBezTo>
                    <a:cubicBezTo>
                      <a:pt x="109183" y="68645"/>
                      <a:pt x="110133" y="62680"/>
                      <a:pt x="114178" y="59046"/>
                    </a:cubicBezTo>
                    <a:cubicBezTo>
                      <a:pt x="120366" y="53492"/>
                      <a:pt x="118763" y="43371"/>
                      <a:pt x="111140" y="39998"/>
                    </a:cubicBezTo>
                    <a:cubicBezTo>
                      <a:pt x="106163" y="37780"/>
                      <a:pt x="103424" y="32393"/>
                      <a:pt x="104560" y="27081"/>
                    </a:cubicBezTo>
                    <a:cubicBezTo>
                      <a:pt x="106119" y="19760"/>
                      <a:pt x="100432" y="13161"/>
                      <a:pt x="93337" y="13161"/>
                    </a:cubicBezTo>
                    <a:cubicBezTo>
                      <a:pt x="92539" y="13161"/>
                      <a:pt x="91724" y="13244"/>
                      <a:pt x="90899" y="13420"/>
                    </a:cubicBezTo>
                    <a:cubicBezTo>
                      <a:pt x="90094" y="13592"/>
                      <a:pt x="89288" y="13675"/>
                      <a:pt x="88491" y="13675"/>
                    </a:cubicBezTo>
                    <a:cubicBezTo>
                      <a:pt x="84028" y="13675"/>
                      <a:pt x="79867" y="11063"/>
                      <a:pt x="78001" y="6840"/>
                    </a:cubicBezTo>
                    <a:cubicBezTo>
                      <a:pt x="76025" y="2398"/>
                      <a:pt x="71770" y="1"/>
                      <a:pt x="67461" y="1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5286284" y="1531969"/>
                <a:ext cx="3926659" cy="3770875"/>
              </a:xfrm>
              <a:custGeom>
                <a:avLst/>
                <a:gdLst/>
                <a:ahLst/>
                <a:cxnLst/>
                <a:rect l="l" t="t" r="r" b="b"/>
                <a:pathLst>
                  <a:path w="106797" h="102560" extrusionOk="0">
                    <a:moveTo>
                      <a:pt x="59836" y="0"/>
                    </a:moveTo>
                    <a:cubicBezTo>
                      <a:pt x="57100" y="0"/>
                      <a:pt x="54340" y="1092"/>
                      <a:pt x="52280" y="3393"/>
                    </a:cubicBezTo>
                    <a:cubicBezTo>
                      <a:pt x="50291" y="5600"/>
                      <a:pt x="47515" y="6765"/>
                      <a:pt x="44700" y="6765"/>
                    </a:cubicBezTo>
                    <a:cubicBezTo>
                      <a:pt x="42951" y="6765"/>
                      <a:pt x="41187" y="6316"/>
                      <a:pt x="39588" y="5387"/>
                    </a:cubicBezTo>
                    <a:cubicBezTo>
                      <a:pt x="37947" y="4435"/>
                      <a:pt x="36194" y="3998"/>
                      <a:pt x="34483" y="3998"/>
                    </a:cubicBezTo>
                    <a:cubicBezTo>
                      <a:pt x="29525" y="3998"/>
                      <a:pt x="24910" y="7668"/>
                      <a:pt x="24342" y="13141"/>
                    </a:cubicBezTo>
                    <a:cubicBezTo>
                      <a:pt x="23857" y="17931"/>
                      <a:pt x="20055" y="21733"/>
                      <a:pt x="15265" y="22236"/>
                    </a:cubicBezTo>
                    <a:cubicBezTo>
                      <a:pt x="7903" y="22982"/>
                      <a:pt x="3784" y="31071"/>
                      <a:pt x="7493" y="37464"/>
                    </a:cubicBezTo>
                    <a:cubicBezTo>
                      <a:pt x="9916" y="41639"/>
                      <a:pt x="9077" y="46950"/>
                      <a:pt x="5498" y="50175"/>
                    </a:cubicBezTo>
                    <a:cubicBezTo>
                      <a:pt x="0" y="55095"/>
                      <a:pt x="1417" y="64079"/>
                      <a:pt x="8182" y="67080"/>
                    </a:cubicBezTo>
                    <a:cubicBezTo>
                      <a:pt x="12600" y="69037"/>
                      <a:pt x="15023" y="73808"/>
                      <a:pt x="14016" y="78524"/>
                    </a:cubicBezTo>
                    <a:cubicBezTo>
                      <a:pt x="12641" y="85028"/>
                      <a:pt x="17690" y="90884"/>
                      <a:pt x="23981" y="90884"/>
                    </a:cubicBezTo>
                    <a:cubicBezTo>
                      <a:pt x="24685" y="90884"/>
                      <a:pt x="25404" y="90811"/>
                      <a:pt x="26131" y="90657"/>
                    </a:cubicBezTo>
                    <a:cubicBezTo>
                      <a:pt x="26845" y="90505"/>
                      <a:pt x="27562" y="90431"/>
                      <a:pt x="28270" y="90431"/>
                    </a:cubicBezTo>
                    <a:cubicBezTo>
                      <a:pt x="32233" y="90431"/>
                      <a:pt x="35933" y="92743"/>
                      <a:pt x="37593" y="96491"/>
                    </a:cubicBezTo>
                    <a:cubicBezTo>
                      <a:pt x="39342" y="100433"/>
                      <a:pt x="43116" y="102560"/>
                      <a:pt x="46938" y="102560"/>
                    </a:cubicBezTo>
                    <a:cubicBezTo>
                      <a:pt x="49675" y="102560"/>
                      <a:pt x="52437" y="101469"/>
                      <a:pt x="54498" y="99175"/>
                    </a:cubicBezTo>
                    <a:cubicBezTo>
                      <a:pt x="56487" y="96968"/>
                      <a:pt x="59263" y="95803"/>
                      <a:pt x="62078" y="95803"/>
                    </a:cubicBezTo>
                    <a:cubicBezTo>
                      <a:pt x="63827" y="95803"/>
                      <a:pt x="65591" y="96252"/>
                      <a:pt x="67191" y="97181"/>
                    </a:cubicBezTo>
                    <a:cubicBezTo>
                      <a:pt x="68829" y="98131"/>
                      <a:pt x="70579" y="98567"/>
                      <a:pt x="72290" y="98567"/>
                    </a:cubicBezTo>
                    <a:cubicBezTo>
                      <a:pt x="77255" y="98567"/>
                      <a:pt x="81882" y="94889"/>
                      <a:pt x="82437" y="89427"/>
                    </a:cubicBezTo>
                    <a:cubicBezTo>
                      <a:pt x="82940" y="84618"/>
                      <a:pt x="86724" y="80816"/>
                      <a:pt x="91532" y="80332"/>
                    </a:cubicBezTo>
                    <a:cubicBezTo>
                      <a:pt x="98876" y="79567"/>
                      <a:pt x="102995" y="71478"/>
                      <a:pt x="99286" y="65085"/>
                    </a:cubicBezTo>
                    <a:cubicBezTo>
                      <a:pt x="96863" y="60911"/>
                      <a:pt x="97702" y="55617"/>
                      <a:pt x="101299" y="52393"/>
                    </a:cubicBezTo>
                    <a:cubicBezTo>
                      <a:pt x="106797" y="47454"/>
                      <a:pt x="105362" y="38489"/>
                      <a:pt x="98596" y="35488"/>
                    </a:cubicBezTo>
                    <a:cubicBezTo>
                      <a:pt x="94198" y="33531"/>
                      <a:pt x="91756" y="28741"/>
                      <a:pt x="92762" y="24025"/>
                    </a:cubicBezTo>
                    <a:cubicBezTo>
                      <a:pt x="94136" y="17544"/>
                      <a:pt x="89083" y="11679"/>
                      <a:pt x="82810" y="11679"/>
                    </a:cubicBezTo>
                    <a:cubicBezTo>
                      <a:pt x="82102" y="11679"/>
                      <a:pt x="81379" y="11754"/>
                      <a:pt x="80648" y="11911"/>
                    </a:cubicBezTo>
                    <a:cubicBezTo>
                      <a:pt x="79933" y="12062"/>
                      <a:pt x="79218" y="12136"/>
                      <a:pt x="78512" y="12136"/>
                    </a:cubicBezTo>
                    <a:cubicBezTo>
                      <a:pt x="74538" y="12136"/>
                      <a:pt x="70847" y="9812"/>
                      <a:pt x="69185" y="6077"/>
                    </a:cubicBezTo>
                    <a:cubicBezTo>
                      <a:pt x="67436" y="2133"/>
                      <a:pt x="63660" y="0"/>
                      <a:pt x="59836" y="0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9" name="Google Shape;1059;p40"/>
            <p:cNvGrpSpPr/>
            <p:nvPr/>
          </p:nvGrpSpPr>
          <p:grpSpPr>
            <a:xfrm>
              <a:off x="134630" y="2144817"/>
              <a:ext cx="3091430" cy="3158272"/>
              <a:chOff x="3973325" y="2999200"/>
              <a:chExt cx="743150" cy="759200"/>
            </a:xfrm>
          </p:grpSpPr>
          <p:sp>
            <p:nvSpPr>
              <p:cNvPr id="1060" name="Google Shape;1060;p40"/>
              <p:cNvSpPr/>
              <p:nvPr/>
            </p:nvSpPr>
            <p:spPr>
              <a:xfrm>
                <a:off x="4086200" y="2999200"/>
                <a:ext cx="404350" cy="375425"/>
              </a:xfrm>
              <a:custGeom>
                <a:avLst/>
                <a:gdLst/>
                <a:ahLst/>
                <a:cxnLst/>
                <a:rect l="l" t="t" r="r" b="b"/>
                <a:pathLst>
                  <a:path w="16174" h="15017" extrusionOk="0">
                    <a:moveTo>
                      <a:pt x="4914" y="3631"/>
                    </a:moveTo>
                    <a:cubicBezTo>
                      <a:pt x="4922" y="3631"/>
                      <a:pt x="4922" y="3639"/>
                      <a:pt x="4922" y="3639"/>
                    </a:cubicBezTo>
                    <a:cubicBezTo>
                      <a:pt x="4922" y="3647"/>
                      <a:pt x="4914" y="3663"/>
                      <a:pt x="4914" y="3678"/>
                    </a:cubicBezTo>
                    <a:lnTo>
                      <a:pt x="4914" y="3631"/>
                    </a:lnTo>
                    <a:close/>
                    <a:moveTo>
                      <a:pt x="8815" y="1"/>
                    </a:moveTo>
                    <a:cubicBezTo>
                      <a:pt x="8358" y="1"/>
                      <a:pt x="7902" y="93"/>
                      <a:pt x="7480" y="298"/>
                    </a:cubicBezTo>
                    <a:cubicBezTo>
                      <a:pt x="7160" y="455"/>
                      <a:pt x="6878" y="674"/>
                      <a:pt x="6612" y="924"/>
                    </a:cubicBezTo>
                    <a:cubicBezTo>
                      <a:pt x="6440" y="705"/>
                      <a:pt x="6205" y="525"/>
                      <a:pt x="5915" y="408"/>
                    </a:cubicBezTo>
                    <a:cubicBezTo>
                      <a:pt x="5706" y="323"/>
                      <a:pt x="5489" y="283"/>
                      <a:pt x="5275" y="283"/>
                    </a:cubicBezTo>
                    <a:cubicBezTo>
                      <a:pt x="4596" y="283"/>
                      <a:pt x="3951" y="686"/>
                      <a:pt x="3678" y="1347"/>
                    </a:cubicBezTo>
                    <a:cubicBezTo>
                      <a:pt x="3318" y="2207"/>
                      <a:pt x="3740" y="3193"/>
                      <a:pt x="4617" y="3545"/>
                    </a:cubicBezTo>
                    <a:cubicBezTo>
                      <a:pt x="4648" y="3561"/>
                      <a:pt x="4687" y="3569"/>
                      <a:pt x="4726" y="3584"/>
                    </a:cubicBezTo>
                    <a:cubicBezTo>
                      <a:pt x="4452" y="4093"/>
                      <a:pt x="4014" y="4523"/>
                      <a:pt x="3576" y="4852"/>
                    </a:cubicBezTo>
                    <a:cubicBezTo>
                      <a:pt x="2840" y="5407"/>
                      <a:pt x="1988" y="5830"/>
                      <a:pt x="1448" y="6652"/>
                    </a:cubicBezTo>
                    <a:cubicBezTo>
                      <a:pt x="970" y="7395"/>
                      <a:pt x="736" y="8357"/>
                      <a:pt x="884" y="9241"/>
                    </a:cubicBezTo>
                    <a:cubicBezTo>
                      <a:pt x="986" y="9883"/>
                      <a:pt x="1260" y="10548"/>
                      <a:pt x="1033" y="11158"/>
                    </a:cubicBezTo>
                    <a:cubicBezTo>
                      <a:pt x="900" y="11503"/>
                      <a:pt x="634" y="11761"/>
                      <a:pt x="415" y="12035"/>
                    </a:cubicBezTo>
                    <a:cubicBezTo>
                      <a:pt x="196" y="12316"/>
                      <a:pt x="0" y="12676"/>
                      <a:pt x="71" y="13036"/>
                    </a:cubicBezTo>
                    <a:cubicBezTo>
                      <a:pt x="164" y="13506"/>
                      <a:pt x="642" y="13709"/>
                      <a:pt x="1064" y="13803"/>
                    </a:cubicBezTo>
                    <a:cubicBezTo>
                      <a:pt x="1698" y="13936"/>
                      <a:pt x="2348" y="14007"/>
                      <a:pt x="2989" y="14077"/>
                    </a:cubicBezTo>
                    <a:cubicBezTo>
                      <a:pt x="7097" y="14499"/>
                      <a:pt x="11197" y="14883"/>
                      <a:pt x="15321" y="15016"/>
                    </a:cubicBezTo>
                    <a:cubicBezTo>
                      <a:pt x="15347" y="15016"/>
                      <a:pt x="15373" y="15016"/>
                      <a:pt x="15399" y="15016"/>
                    </a:cubicBezTo>
                    <a:cubicBezTo>
                      <a:pt x="15529" y="15016"/>
                      <a:pt x="15657" y="15011"/>
                      <a:pt x="15774" y="14945"/>
                    </a:cubicBezTo>
                    <a:cubicBezTo>
                      <a:pt x="16087" y="14781"/>
                      <a:pt x="16173" y="14312"/>
                      <a:pt x="16134" y="13936"/>
                    </a:cubicBezTo>
                    <a:cubicBezTo>
                      <a:pt x="16009" y="12770"/>
                      <a:pt x="15195" y="11957"/>
                      <a:pt x="14765" y="10955"/>
                    </a:cubicBezTo>
                    <a:cubicBezTo>
                      <a:pt x="14202" y="9648"/>
                      <a:pt x="14702" y="8318"/>
                      <a:pt x="14796" y="6941"/>
                    </a:cubicBezTo>
                    <a:cubicBezTo>
                      <a:pt x="14882" y="5650"/>
                      <a:pt x="14515" y="4367"/>
                      <a:pt x="13873" y="3318"/>
                    </a:cubicBezTo>
                    <a:cubicBezTo>
                      <a:pt x="13231" y="2270"/>
                      <a:pt x="12332" y="1456"/>
                      <a:pt x="11338" y="846"/>
                    </a:cubicBezTo>
                    <a:cubicBezTo>
                      <a:pt x="10759" y="486"/>
                      <a:pt x="10133" y="189"/>
                      <a:pt x="9476" y="63"/>
                    </a:cubicBezTo>
                    <a:cubicBezTo>
                      <a:pt x="9258" y="22"/>
                      <a:pt x="9037" y="1"/>
                      <a:pt x="88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4405550" y="3065625"/>
                <a:ext cx="460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184" h="852" extrusionOk="0">
                    <a:moveTo>
                      <a:pt x="144" y="0"/>
                    </a:moveTo>
                    <a:cubicBezTo>
                      <a:pt x="125" y="0"/>
                      <a:pt x="105" y="12"/>
                      <a:pt x="105" y="35"/>
                    </a:cubicBezTo>
                    <a:cubicBezTo>
                      <a:pt x="113" y="286"/>
                      <a:pt x="121" y="560"/>
                      <a:pt x="11" y="794"/>
                    </a:cubicBezTo>
                    <a:cubicBezTo>
                      <a:pt x="1" y="826"/>
                      <a:pt x="27" y="851"/>
                      <a:pt x="49" y="851"/>
                    </a:cubicBezTo>
                    <a:cubicBezTo>
                      <a:pt x="59" y="851"/>
                      <a:pt x="69" y="846"/>
                      <a:pt x="74" y="834"/>
                    </a:cubicBezTo>
                    <a:cubicBezTo>
                      <a:pt x="184" y="583"/>
                      <a:pt x="184" y="301"/>
                      <a:pt x="184" y="35"/>
                    </a:cubicBezTo>
                    <a:cubicBezTo>
                      <a:pt x="184" y="12"/>
                      <a:pt x="164" y="0"/>
                      <a:pt x="144" y="0"/>
                    </a:cubicBezTo>
                    <a:close/>
                  </a:path>
                </a:pathLst>
              </a:custGeom>
              <a:solidFill>
                <a:srgbClr val="8233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4329150" y="3435625"/>
                <a:ext cx="148475" cy="293425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11737" extrusionOk="0">
                    <a:moveTo>
                      <a:pt x="0" y="0"/>
                    </a:moveTo>
                    <a:lnTo>
                      <a:pt x="0" y="11737"/>
                    </a:lnTo>
                    <a:lnTo>
                      <a:pt x="5939" y="11737"/>
                    </a:lnTo>
                    <a:lnTo>
                      <a:pt x="5939" y="0"/>
                    </a:lnTo>
                    <a:close/>
                  </a:path>
                </a:pathLst>
              </a:custGeom>
              <a:solidFill>
                <a:srgbClr val="FFB6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3973325" y="3313350"/>
                <a:ext cx="509200" cy="416100"/>
              </a:xfrm>
              <a:custGeom>
                <a:avLst/>
                <a:gdLst/>
                <a:ahLst/>
                <a:cxnLst/>
                <a:rect l="l" t="t" r="r" b="b"/>
                <a:pathLst>
                  <a:path w="20368" h="16644" extrusionOk="0">
                    <a:moveTo>
                      <a:pt x="8326" y="1"/>
                    </a:moveTo>
                    <a:cubicBezTo>
                      <a:pt x="8107" y="9"/>
                      <a:pt x="6964" y="87"/>
                      <a:pt x="6761" y="134"/>
                    </a:cubicBezTo>
                    <a:cubicBezTo>
                      <a:pt x="4398" y="517"/>
                      <a:pt x="2669" y="2043"/>
                      <a:pt x="1573" y="4132"/>
                    </a:cubicBezTo>
                    <a:cubicBezTo>
                      <a:pt x="924" y="5353"/>
                      <a:pt x="454" y="6667"/>
                      <a:pt x="63" y="7997"/>
                    </a:cubicBezTo>
                    <a:cubicBezTo>
                      <a:pt x="0" y="8217"/>
                      <a:pt x="157" y="8443"/>
                      <a:pt x="384" y="8467"/>
                    </a:cubicBezTo>
                    <a:cubicBezTo>
                      <a:pt x="1362" y="8569"/>
                      <a:pt x="4679" y="8796"/>
                      <a:pt x="5501" y="8913"/>
                    </a:cubicBezTo>
                    <a:lnTo>
                      <a:pt x="4656" y="16643"/>
                    </a:lnTo>
                    <a:lnTo>
                      <a:pt x="17058" y="16557"/>
                    </a:lnTo>
                    <a:lnTo>
                      <a:pt x="17324" y="11495"/>
                    </a:lnTo>
                    <a:lnTo>
                      <a:pt x="18012" y="10415"/>
                    </a:lnTo>
                    <a:cubicBezTo>
                      <a:pt x="18513" y="9609"/>
                      <a:pt x="18623" y="8584"/>
                      <a:pt x="18294" y="7684"/>
                    </a:cubicBezTo>
                    <a:lnTo>
                      <a:pt x="18020" y="6949"/>
                    </a:lnTo>
                    <a:cubicBezTo>
                      <a:pt x="19225" y="6096"/>
                      <a:pt x="20368" y="5173"/>
                      <a:pt x="20368" y="5173"/>
                    </a:cubicBezTo>
                    <a:cubicBezTo>
                      <a:pt x="18857" y="1526"/>
                      <a:pt x="17216" y="1188"/>
                      <a:pt x="16660" y="1188"/>
                    </a:cubicBezTo>
                    <a:cubicBezTo>
                      <a:pt x="16533" y="1188"/>
                      <a:pt x="16463" y="1206"/>
                      <a:pt x="16463" y="1206"/>
                    </a:cubicBezTo>
                    <a:cubicBezTo>
                      <a:pt x="16518" y="1425"/>
                      <a:pt x="16541" y="1644"/>
                      <a:pt x="16534" y="1879"/>
                    </a:cubicBezTo>
                    <a:cubicBezTo>
                      <a:pt x="16074" y="811"/>
                      <a:pt x="15046" y="657"/>
                      <a:pt x="13375" y="657"/>
                    </a:cubicBezTo>
                    <a:cubicBezTo>
                      <a:pt x="13282" y="657"/>
                      <a:pt x="13188" y="657"/>
                      <a:pt x="13091" y="658"/>
                    </a:cubicBezTo>
                    <a:lnTo>
                      <a:pt x="83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3994250" y="34919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8" y="1"/>
                    </a:moveTo>
                    <a:cubicBezTo>
                      <a:pt x="157" y="1"/>
                      <a:pt x="134" y="16"/>
                      <a:pt x="134" y="40"/>
                    </a:cubicBezTo>
                    <a:lnTo>
                      <a:pt x="1" y="1010"/>
                    </a:lnTo>
                    <a:cubicBezTo>
                      <a:pt x="1" y="1033"/>
                      <a:pt x="16" y="1057"/>
                      <a:pt x="48" y="1065"/>
                    </a:cubicBezTo>
                    <a:lnTo>
                      <a:pt x="55" y="1065"/>
                    </a:lnTo>
                    <a:cubicBezTo>
                      <a:pt x="79" y="1065"/>
                      <a:pt x="95" y="1041"/>
                      <a:pt x="102" y="1018"/>
                    </a:cubicBezTo>
                    <a:lnTo>
                      <a:pt x="228" y="55"/>
                    </a:lnTo>
                    <a:cubicBezTo>
                      <a:pt x="228" y="32"/>
                      <a:pt x="212" y="1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4015975" y="34923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0" y="0"/>
                    </a:moveTo>
                    <a:cubicBezTo>
                      <a:pt x="157" y="0"/>
                      <a:pt x="133" y="16"/>
                      <a:pt x="125" y="47"/>
                    </a:cubicBezTo>
                    <a:lnTo>
                      <a:pt x="0" y="1010"/>
                    </a:lnTo>
                    <a:cubicBezTo>
                      <a:pt x="0" y="1033"/>
                      <a:pt x="16" y="1057"/>
                      <a:pt x="39" y="1064"/>
                    </a:cubicBezTo>
                    <a:lnTo>
                      <a:pt x="47" y="1064"/>
                    </a:lnTo>
                    <a:cubicBezTo>
                      <a:pt x="71" y="1064"/>
                      <a:pt x="94" y="1049"/>
                      <a:pt x="94" y="1025"/>
                    </a:cubicBezTo>
                    <a:lnTo>
                      <a:pt x="227" y="55"/>
                    </a:lnTo>
                    <a:cubicBezTo>
                      <a:pt x="227" y="32"/>
                      <a:pt x="211" y="8"/>
                      <a:pt x="1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4038650" y="3493325"/>
                <a:ext cx="59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1065" extrusionOk="0">
                    <a:moveTo>
                      <a:pt x="189" y="0"/>
                    </a:moveTo>
                    <a:cubicBezTo>
                      <a:pt x="165" y="0"/>
                      <a:pt x="134" y="16"/>
                      <a:pt x="134" y="47"/>
                    </a:cubicBezTo>
                    <a:lnTo>
                      <a:pt x="9" y="1010"/>
                    </a:lnTo>
                    <a:cubicBezTo>
                      <a:pt x="1" y="1033"/>
                      <a:pt x="24" y="1057"/>
                      <a:pt x="48" y="1064"/>
                    </a:cubicBezTo>
                    <a:lnTo>
                      <a:pt x="56" y="1064"/>
                    </a:lnTo>
                    <a:cubicBezTo>
                      <a:pt x="79" y="1064"/>
                      <a:pt x="103" y="1049"/>
                      <a:pt x="103" y="1025"/>
                    </a:cubicBezTo>
                    <a:lnTo>
                      <a:pt x="228" y="55"/>
                    </a:lnTo>
                    <a:cubicBezTo>
                      <a:pt x="236" y="32"/>
                      <a:pt x="212" y="8"/>
                      <a:pt x="1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4060750" y="34921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1" y="0"/>
                    </a:moveTo>
                    <a:cubicBezTo>
                      <a:pt x="157" y="0"/>
                      <a:pt x="134" y="16"/>
                      <a:pt x="126" y="47"/>
                    </a:cubicBezTo>
                    <a:lnTo>
                      <a:pt x="1" y="1010"/>
                    </a:lnTo>
                    <a:cubicBezTo>
                      <a:pt x="1" y="1033"/>
                      <a:pt x="17" y="1057"/>
                      <a:pt x="40" y="1065"/>
                    </a:cubicBezTo>
                    <a:lnTo>
                      <a:pt x="48" y="1065"/>
                    </a:lnTo>
                    <a:cubicBezTo>
                      <a:pt x="71" y="1065"/>
                      <a:pt x="95" y="1049"/>
                      <a:pt x="95" y="1018"/>
                    </a:cubicBezTo>
                    <a:lnTo>
                      <a:pt x="228" y="55"/>
                    </a:lnTo>
                    <a:cubicBezTo>
                      <a:pt x="228" y="32"/>
                      <a:pt x="212" y="8"/>
                      <a:pt x="1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4087375" y="3491750"/>
                <a:ext cx="5875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065" extrusionOk="0">
                    <a:moveTo>
                      <a:pt x="188" y="1"/>
                    </a:moveTo>
                    <a:cubicBezTo>
                      <a:pt x="164" y="1"/>
                      <a:pt x="133" y="16"/>
                      <a:pt x="133" y="48"/>
                    </a:cubicBezTo>
                    <a:lnTo>
                      <a:pt x="8" y="1010"/>
                    </a:lnTo>
                    <a:cubicBezTo>
                      <a:pt x="0" y="1034"/>
                      <a:pt x="24" y="1057"/>
                      <a:pt x="47" y="1065"/>
                    </a:cubicBezTo>
                    <a:lnTo>
                      <a:pt x="55" y="1065"/>
                    </a:lnTo>
                    <a:cubicBezTo>
                      <a:pt x="78" y="1065"/>
                      <a:pt x="102" y="1049"/>
                      <a:pt x="102" y="1018"/>
                    </a:cubicBezTo>
                    <a:lnTo>
                      <a:pt x="227" y="56"/>
                    </a:lnTo>
                    <a:cubicBezTo>
                      <a:pt x="235" y="32"/>
                      <a:pt x="211" y="9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4114175" y="3491525"/>
                <a:ext cx="5675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059" extrusionOk="0">
                    <a:moveTo>
                      <a:pt x="176" y="0"/>
                    </a:moveTo>
                    <a:cubicBezTo>
                      <a:pt x="151" y="0"/>
                      <a:pt x="133" y="21"/>
                      <a:pt x="133" y="41"/>
                    </a:cubicBezTo>
                    <a:lnTo>
                      <a:pt x="0" y="1003"/>
                    </a:lnTo>
                    <a:cubicBezTo>
                      <a:pt x="0" y="1035"/>
                      <a:pt x="16" y="1058"/>
                      <a:pt x="47" y="1058"/>
                    </a:cubicBezTo>
                    <a:lnTo>
                      <a:pt x="55" y="1058"/>
                    </a:lnTo>
                    <a:cubicBezTo>
                      <a:pt x="78" y="1058"/>
                      <a:pt x="94" y="1043"/>
                      <a:pt x="102" y="1019"/>
                    </a:cubicBezTo>
                    <a:lnTo>
                      <a:pt x="227" y="57"/>
                    </a:lnTo>
                    <a:cubicBezTo>
                      <a:pt x="227" y="25"/>
                      <a:pt x="211" y="2"/>
                      <a:pt x="188" y="2"/>
                    </a:cubicBezTo>
                    <a:cubicBezTo>
                      <a:pt x="184" y="1"/>
                      <a:pt x="180" y="0"/>
                      <a:pt x="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3988975" y="3490775"/>
                <a:ext cx="15280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6112" h="134" extrusionOk="0">
                    <a:moveTo>
                      <a:pt x="6057" y="1"/>
                    </a:moveTo>
                    <a:lnTo>
                      <a:pt x="47" y="32"/>
                    </a:lnTo>
                    <a:cubicBezTo>
                      <a:pt x="24" y="32"/>
                      <a:pt x="0" y="55"/>
                      <a:pt x="0" y="87"/>
                    </a:cubicBezTo>
                    <a:cubicBezTo>
                      <a:pt x="0" y="110"/>
                      <a:pt x="24" y="134"/>
                      <a:pt x="47" y="134"/>
                    </a:cubicBezTo>
                    <a:lnTo>
                      <a:pt x="6057" y="95"/>
                    </a:lnTo>
                    <a:cubicBezTo>
                      <a:pt x="6088" y="95"/>
                      <a:pt x="6111" y="71"/>
                      <a:pt x="6111" y="48"/>
                    </a:cubicBezTo>
                    <a:cubicBezTo>
                      <a:pt x="6111" y="16"/>
                      <a:pt x="6088" y="1"/>
                      <a:pt x="60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4136650" y="3463975"/>
                <a:ext cx="37775" cy="115450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4618" extrusionOk="0">
                    <a:moveTo>
                      <a:pt x="1175" y="1"/>
                    </a:moveTo>
                    <a:lnTo>
                      <a:pt x="1002" y="1894"/>
                    </a:lnTo>
                    <a:cubicBezTo>
                      <a:pt x="987" y="2113"/>
                      <a:pt x="807" y="2285"/>
                      <a:pt x="580" y="2301"/>
                    </a:cubicBezTo>
                    <a:lnTo>
                      <a:pt x="1" y="2332"/>
                    </a:lnTo>
                    <a:lnTo>
                      <a:pt x="1175" y="4617"/>
                    </a:lnTo>
                    <a:lnTo>
                      <a:pt x="924" y="2778"/>
                    </a:lnTo>
                    <a:lnTo>
                      <a:pt x="1135" y="2755"/>
                    </a:lnTo>
                    <a:cubicBezTo>
                      <a:pt x="1355" y="2731"/>
                      <a:pt x="1511" y="2528"/>
                      <a:pt x="1488" y="2301"/>
                    </a:cubicBezTo>
                    <a:lnTo>
                      <a:pt x="117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4161100" y="3316100"/>
                <a:ext cx="2512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10048" h="4742" extrusionOk="0">
                    <a:moveTo>
                      <a:pt x="48" y="0"/>
                    </a:moveTo>
                    <a:cubicBezTo>
                      <a:pt x="17" y="8"/>
                      <a:pt x="1" y="32"/>
                      <a:pt x="9" y="63"/>
                    </a:cubicBezTo>
                    <a:cubicBezTo>
                      <a:pt x="118" y="759"/>
                      <a:pt x="290" y="1346"/>
                      <a:pt x="533" y="1847"/>
                    </a:cubicBezTo>
                    <a:cubicBezTo>
                      <a:pt x="1034" y="2895"/>
                      <a:pt x="1965" y="3780"/>
                      <a:pt x="3084" y="4265"/>
                    </a:cubicBezTo>
                    <a:cubicBezTo>
                      <a:pt x="3804" y="4586"/>
                      <a:pt x="4602" y="4742"/>
                      <a:pt x="5423" y="4742"/>
                    </a:cubicBezTo>
                    <a:cubicBezTo>
                      <a:pt x="5815" y="4742"/>
                      <a:pt x="6206" y="4711"/>
                      <a:pt x="6589" y="4632"/>
                    </a:cubicBezTo>
                    <a:cubicBezTo>
                      <a:pt x="7450" y="4468"/>
                      <a:pt x="8217" y="4140"/>
                      <a:pt x="8796" y="3670"/>
                    </a:cubicBezTo>
                    <a:cubicBezTo>
                      <a:pt x="9390" y="3193"/>
                      <a:pt x="9899" y="2246"/>
                      <a:pt x="10048" y="1377"/>
                    </a:cubicBezTo>
                    <a:cubicBezTo>
                      <a:pt x="10048" y="1354"/>
                      <a:pt x="10032" y="1331"/>
                      <a:pt x="10001" y="1323"/>
                    </a:cubicBezTo>
                    <a:cubicBezTo>
                      <a:pt x="9977" y="1323"/>
                      <a:pt x="9954" y="1338"/>
                      <a:pt x="9946" y="1362"/>
                    </a:cubicBezTo>
                    <a:cubicBezTo>
                      <a:pt x="9805" y="2215"/>
                      <a:pt x="9312" y="3130"/>
                      <a:pt x="8733" y="3592"/>
                    </a:cubicBezTo>
                    <a:cubicBezTo>
                      <a:pt x="8162" y="4053"/>
                      <a:pt x="7419" y="4374"/>
                      <a:pt x="6574" y="4539"/>
                    </a:cubicBezTo>
                    <a:cubicBezTo>
                      <a:pt x="6194" y="4611"/>
                      <a:pt x="5811" y="4647"/>
                      <a:pt x="5430" y="4647"/>
                    </a:cubicBezTo>
                    <a:cubicBezTo>
                      <a:pt x="4623" y="4647"/>
                      <a:pt x="3830" y="4487"/>
                      <a:pt x="3123" y="4179"/>
                    </a:cubicBezTo>
                    <a:cubicBezTo>
                      <a:pt x="2027" y="3701"/>
                      <a:pt x="1112" y="2833"/>
                      <a:pt x="619" y="1808"/>
                    </a:cubicBezTo>
                    <a:cubicBezTo>
                      <a:pt x="377" y="1315"/>
                      <a:pt x="212" y="736"/>
                      <a:pt x="103" y="47"/>
                    </a:cubicBezTo>
                    <a:cubicBezTo>
                      <a:pt x="95" y="16"/>
                      <a:pt x="71" y="0"/>
                      <a:pt x="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4166200" y="3331275"/>
                <a:ext cx="13900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556" h="372" extrusionOk="0">
                    <a:moveTo>
                      <a:pt x="492" y="1"/>
                    </a:moveTo>
                    <a:cubicBezTo>
                      <a:pt x="486" y="1"/>
                      <a:pt x="482" y="2"/>
                      <a:pt x="478" y="4"/>
                    </a:cubicBezTo>
                    <a:lnTo>
                      <a:pt x="32" y="278"/>
                    </a:lnTo>
                    <a:cubicBezTo>
                      <a:pt x="8" y="293"/>
                      <a:pt x="0" y="325"/>
                      <a:pt x="16" y="348"/>
                    </a:cubicBezTo>
                    <a:cubicBezTo>
                      <a:pt x="24" y="364"/>
                      <a:pt x="40" y="371"/>
                      <a:pt x="55" y="371"/>
                    </a:cubicBezTo>
                    <a:cubicBezTo>
                      <a:pt x="63" y="371"/>
                      <a:pt x="71" y="371"/>
                      <a:pt x="79" y="364"/>
                    </a:cubicBezTo>
                    <a:lnTo>
                      <a:pt x="525" y="90"/>
                    </a:lnTo>
                    <a:cubicBezTo>
                      <a:pt x="548" y="74"/>
                      <a:pt x="556" y="43"/>
                      <a:pt x="540" y="27"/>
                    </a:cubicBezTo>
                    <a:cubicBezTo>
                      <a:pt x="529" y="10"/>
                      <a:pt x="508" y="1"/>
                      <a:pt x="4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4173425" y="3348175"/>
                <a:ext cx="168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674" h="447" extrusionOk="0">
                    <a:moveTo>
                      <a:pt x="622" y="0"/>
                    </a:moveTo>
                    <a:cubicBezTo>
                      <a:pt x="613" y="0"/>
                      <a:pt x="604" y="3"/>
                      <a:pt x="596" y="8"/>
                    </a:cubicBezTo>
                    <a:lnTo>
                      <a:pt x="32" y="353"/>
                    </a:lnTo>
                    <a:cubicBezTo>
                      <a:pt x="9" y="368"/>
                      <a:pt x="1" y="400"/>
                      <a:pt x="17" y="423"/>
                    </a:cubicBezTo>
                    <a:cubicBezTo>
                      <a:pt x="24" y="439"/>
                      <a:pt x="40" y="447"/>
                      <a:pt x="56" y="447"/>
                    </a:cubicBezTo>
                    <a:cubicBezTo>
                      <a:pt x="63" y="447"/>
                      <a:pt x="71" y="439"/>
                      <a:pt x="79" y="439"/>
                    </a:cubicBezTo>
                    <a:lnTo>
                      <a:pt x="642" y="94"/>
                    </a:lnTo>
                    <a:cubicBezTo>
                      <a:pt x="666" y="79"/>
                      <a:pt x="674" y="48"/>
                      <a:pt x="658" y="24"/>
                    </a:cubicBezTo>
                    <a:cubicBezTo>
                      <a:pt x="653" y="9"/>
                      <a:pt x="638" y="0"/>
                      <a:pt x="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4183800" y="3363950"/>
                <a:ext cx="18025" cy="14575"/>
              </a:xfrm>
              <a:custGeom>
                <a:avLst/>
                <a:gdLst/>
                <a:ahLst/>
                <a:cxnLst/>
                <a:rect l="l" t="t" r="r" b="b"/>
                <a:pathLst>
                  <a:path w="721" h="583" extrusionOk="0">
                    <a:moveTo>
                      <a:pt x="669" y="0"/>
                    </a:moveTo>
                    <a:cubicBezTo>
                      <a:pt x="657" y="0"/>
                      <a:pt x="645" y="4"/>
                      <a:pt x="634" y="11"/>
                    </a:cubicBezTo>
                    <a:lnTo>
                      <a:pt x="24" y="496"/>
                    </a:lnTo>
                    <a:cubicBezTo>
                      <a:pt x="8" y="520"/>
                      <a:pt x="1" y="543"/>
                      <a:pt x="16" y="567"/>
                    </a:cubicBezTo>
                    <a:cubicBezTo>
                      <a:pt x="32" y="582"/>
                      <a:pt x="40" y="582"/>
                      <a:pt x="55" y="582"/>
                    </a:cubicBezTo>
                    <a:cubicBezTo>
                      <a:pt x="71" y="582"/>
                      <a:pt x="79" y="582"/>
                      <a:pt x="87" y="575"/>
                    </a:cubicBezTo>
                    <a:lnTo>
                      <a:pt x="697" y="89"/>
                    </a:lnTo>
                    <a:cubicBezTo>
                      <a:pt x="720" y="66"/>
                      <a:pt x="720" y="43"/>
                      <a:pt x="705" y="19"/>
                    </a:cubicBezTo>
                    <a:cubicBezTo>
                      <a:pt x="696" y="6"/>
                      <a:pt x="683" y="0"/>
                      <a:pt x="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4393700" y="3361325"/>
                <a:ext cx="11175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447" h="531" extrusionOk="0">
                    <a:moveTo>
                      <a:pt x="57" y="0"/>
                    </a:moveTo>
                    <a:cubicBezTo>
                      <a:pt x="47" y="0"/>
                      <a:pt x="38" y="5"/>
                      <a:pt x="32" y="14"/>
                    </a:cubicBezTo>
                    <a:cubicBezTo>
                      <a:pt x="8" y="30"/>
                      <a:pt x="0" y="61"/>
                      <a:pt x="24" y="77"/>
                    </a:cubicBezTo>
                    <a:lnTo>
                      <a:pt x="352" y="507"/>
                    </a:lnTo>
                    <a:cubicBezTo>
                      <a:pt x="368" y="523"/>
                      <a:pt x="384" y="531"/>
                      <a:pt x="391" y="531"/>
                    </a:cubicBezTo>
                    <a:cubicBezTo>
                      <a:pt x="407" y="531"/>
                      <a:pt x="415" y="523"/>
                      <a:pt x="423" y="523"/>
                    </a:cubicBezTo>
                    <a:cubicBezTo>
                      <a:pt x="446" y="500"/>
                      <a:pt x="446" y="468"/>
                      <a:pt x="431" y="453"/>
                    </a:cubicBezTo>
                    <a:lnTo>
                      <a:pt x="94" y="22"/>
                    </a:lnTo>
                    <a:cubicBezTo>
                      <a:pt x="85" y="9"/>
                      <a:pt x="71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4197700" y="3377025"/>
                <a:ext cx="1742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733" extrusionOk="0">
                    <a:moveTo>
                      <a:pt x="642" y="1"/>
                    </a:moveTo>
                    <a:cubicBezTo>
                      <a:pt x="630" y="1"/>
                      <a:pt x="618" y="5"/>
                      <a:pt x="610" y="12"/>
                    </a:cubicBezTo>
                    <a:lnTo>
                      <a:pt x="16" y="654"/>
                    </a:lnTo>
                    <a:cubicBezTo>
                      <a:pt x="0" y="670"/>
                      <a:pt x="0" y="701"/>
                      <a:pt x="16" y="724"/>
                    </a:cubicBezTo>
                    <a:cubicBezTo>
                      <a:pt x="31" y="732"/>
                      <a:pt x="39" y="732"/>
                      <a:pt x="55" y="732"/>
                    </a:cubicBezTo>
                    <a:cubicBezTo>
                      <a:pt x="63" y="732"/>
                      <a:pt x="78" y="732"/>
                      <a:pt x="86" y="717"/>
                    </a:cubicBezTo>
                    <a:lnTo>
                      <a:pt x="681" y="83"/>
                    </a:lnTo>
                    <a:cubicBezTo>
                      <a:pt x="697" y="59"/>
                      <a:pt x="697" y="28"/>
                      <a:pt x="673" y="12"/>
                    </a:cubicBezTo>
                    <a:cubicBezTo>
                      <a:pt x="665" y="5"/>
                      <a:pt x="653" y="1"/>
                      <a:pt x="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4377650" y="3379825"/>
                <a:ext cx="9025" cy="231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26" extrusionOk="0">
                    <a:moveTo>
                      <a:pt x="53" y="0"/>
                    </a:moveTo>
                    <a:cubicBezTo>
                      <a:pt x="48" y="0"/>
                      <a:pt x="44" y="1"/>
                      <a:pt x="40" y="2"/>
                    </a:cubicBezTo>
                    <a:cubicBezTo>
                      <a:pt x="16" y="10"/>
                      <a:pt x="1" y="33"/>
                      <a:pt x="8" y="65"/>
                    </a:cubicBezTo>
                    <a:lnTo>
                      <a:pt x="259" y="894"/>
                    </a:lnTo>
                    <a:cubicBezTo>
                      <a:pt x="267" y="918"/>
                      <a:pt x="282" y="925"/>
                      <a:pt x="306" y="925"/>
                    </a:cubicBezTo>
                    <a:lnTo>
                      <a:pt x="321" y="925"/>
                    </a:lnTo>
                    <a:cubicBezTo>
                      <a:pt x="345" y="918"/>
                      <a:pt x="361" y="886"/>
                      <a:pt x="353" y="863"/>
                    </a:cubicBezTo>
                    <a:lnTo>
                      <a:pt x="102" y="33"/>
                    </a:lnTo>
                    <a:cubicBezTo>
                      <a:pt x="96" y="14"/>
                      <a:pt x="74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4359450" y="3394300"/>
                <a:ext cx="5525" cy="23925"/>
              </a:xfrm>
              <a:custGeom>
                <a:avLst/>
                <a:gdLst/>
                <a:ahLst/>
                <a:cxnLst/>
                <a:rect l="l" t="t" r="r" b="b"/>
                <a:pathLst>
                  <a:path w="221" h="957" extrusionOk="0">
                    <a:moveTo>
                      <a:pt x="57" y="1"/>
                    </a:moveTo>
                    <a:cubicBezTo>
                      <a:pt x="54" y="1"/>
                      <a:pt x="51" y="1"/>
                      <a:pt x="48" y="2"/>
                    </a:cubicBezTo>
                    <a:cubicBezTo>
                      <a:pt x="17" y="2"/>
                      <a:pt x="1" y="26"/>
                      <a:pt x="1" y="57"/>
                    </a:cubicBezTo>
                    <a:lnTo>
                      <a:pt x="118" y="918"/>
                    </a:lnTo>
                    <a:cubicBezTo>
                      <a:pt x="118" y="941"/>
                      <a:pt x="142" y="957"/>
                      <a:pt x="165" y="957"/>
                    </a:cubicBezTo>
                    <a:lnTo>
                      <a:pt x="173" y="957"/>
                    </a:lnTo>
                    <a:cubicBezTo>
                      <a:pt x="197" y="957"/>
                      <a:pt x="220" y="933"/>
                      <a:pt x="212" y="902"/>
                    </a:cubicBezTo>
                    <a:lnTo>
                      <a:pt x="103" y="41"/>
                    </a:lnTo>
                    <a:cubicBezTo>
                      <a:pt x="96" y="21"/>
                      <a:pt x="77" y="1"/>
                      <a:pt x="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4217650" y="3387425"/>
                <a:ext cx="15475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66" extrusionOk="0">
                    <a:moveTo>
                      <a:pt x="568" y="0"/>
                    </a:moveTo>
                    <a:cubicBezTo>
                      <a:pt x="549" y="0"/>
                      <a:pt x="528" y="9"/>
                      <a:pt x="517" y="27"/>
                    </a:cubicBezTo>
                    <a:lnTo>
                      <a:pt x="16" y="895"/>
                    </a:lnTo>
                    <a:cubicBezTo>
                      <a:pt x="0" y="919"/>
                      <a:pt x="8" y="950"/>
                      <a:pt x="32" y="958"/>
                    </a:cubicBezTo>
                    <a:cubicBezTo>
                      <a:pt x="39" y="966"/>
                      <a:pt x="47" y="966"/>
                      <a:pt x="55" y="966"/>
                    </a:cubicBezTo>
                    <a:cubicBezTo>
                      <a:pt x="71" y="966"/>
                      <a:pt x="86" y="958"/>
                      <a:pt x="94" y="942"/>
                    </a:cubicBezTo>
                    <a:lnTo>
                      <a:pt x="603" y="74"/>
                    </a:lnTo>
                    <a:cubicBezTo>
                      <a:pt x="618" y="50"/>
                      <a:pt x="611" y="19"/>
                      <a:pt x="587" y="3"/>
                    </a:cubicBezTo>
                    <a:cubicBezTo>
                      <a:pt x="581" y="1"/>
                      <a:pt x="575" y="0"/>
                      <a:pt x="5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4337750" y="3399625"/>
                <a:ext cx="2950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104" extrusionOk="0">
                    <a:moveTo>
                      <a:pt x="55" y="0"/>
                    </a:moveTo>
                    <a:cubicBezTo>
                      <a:pt x="24" y="0"/>
                      <a:pt x="0" y="24"/>
                      <a:pt x="0" y="55"/>
                    </a:cubicBezTo>
                    <a:lnTo>
                      <a:pt x="24" y="1057"/>
                    </a:lnTo>
                    <a:cubicBezTo>
                      <a:pt x="24" y="1088"/>
                      <a:pt x="40" y="1104"/>
                      <a:pt x="71" y="1104"/>
                    </a:cubicBezTo>
                    <a:cubicBezTo>
                      <a:pt x="94" y="1104"/>
                      <a:pt x="118" y="1080"/>
                      <a:pt x="118" y="1057"/>
                    </a:cubicBezTo>
                    <a:lnTo>
                      <a:pt x="102" y="47"/>
                    </a:lnTo>
                    <a:cubicBezTo>
                      <a:pt x="102" y="24"/>
                      <a:pt x="71" y="0"/>
                      <a:pt x="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4244250" y="3396225"/>
                <a:ext cx="12350" cy="2865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1146" extrusionOk="0">
                    <a:moveTo>
                      <a:pt x="437" y="1"/>
                    </a:moveTo>
                    <a:cubicBezTo>
                      <a:pt x="417" y="1"/>
                      <a:pt x="398" y="11"/>
                      <a:pt x="392" y="35"/>
                    </a:cubicBezTo>
                    <a:lnTo>
                      <a:pt x="8" y="1083"/>
                    </a:lnTo>
                    <a:cubicBezTo>
                      <a:pt x="0" y="1107"/>
                      <a:pt x="16" y="1138"/>
                      <a:pt x="39" y="1146"/>
                    </a:cubicBezTo>
                    <a:lnTo>
                      <a:pt x="55" y="1146"/>
                    </a:lnTo>
                    <a:cubicBezTo>
                      <a:pt x="71" y="1146"/>
                      <a:pt x="94" y="1138"/>
                      <a:pt x="102" y="1114"/>
                    </a:cubicBezTo>
                    <a:lnTo>
                      <a:pt x="478" y="66"/>
                    </a:lnTo>
                    <a:cubicBezTo>
                      <a:pt x="493" y="43"/>
                      <a:pt x="478" y="11"/>
                      <a:pt x="454" y="3"/>
                    </a:cubicBezTo>
                    <a:cubicBezTo>
                      <a:pt x="449" y="2"/>
                      <a:pt x="443" y="1"/>
                      <a:pt x="4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4311525" y="3402350"/>
                <a:ext cx="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214" extrusionOk="0">
                    <a:moveTo>
                      <a:pt x="126" y="1"/>
                    </a:moveTo>
                    <a:cubicBezTo>
                      <a:pt x="103" y="1"/>
                      <a:pt x="79" y="24"/>
                      <a:pt x="79" y="48"/>
                    </a:cubicBezTo>
                    <a:lnTo>
                      <a:pt x="1" y="1167"/>
                    </a:lnTo>
                    <a:cubicBezTo>
                      <a:pt x="1" y="1190"/>
                      <a:pt x="17" y="1214"/>
                      <a:pt x="48" y="1214"/>
                    </a:cubicBezTo>
                    <a:cubicBezTo>
                      <a:pt x="71" y="1214"/>
                      <a:pt x="95" y="1198"/>
                      <a:pt x="95" y="1167"/>
                    </a:cubicBezTo>
                    <a:lnTo>
                      <a:pt x="173" y="56"/>
                    </a:lnTo>
                    <a:cubicBezTo>
                      <a:pt x="173" y="24"/>
                      <a:pt x="157" y="1"/>
                      <a:pt x="1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4279650" y="3402175"/>
                <a:ext cx="6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206" extrusionOk="0">
                    <a:moveTo>
                      <a:pt x="204" y="0"/>
                    </a:moveTo>
                    <a:cubicBezTo>
                      <a:pt x="181" y="0"/>
                      <a:pt x="157" y="16"/>
                      <a:pt x="149" y="39"/>
                    </a:cubicBezTo>
                    <a:lnTo>
                      <a:pt x="1" y="1150"/>
                    </a:lnTo>
                    <a:cubicBezTo>
                      <a:pt x="1" y="1174"/>
                      <a:pt x="16" y="1205"/>
                      <a:pt x="40" y="1205"/>
                    </a:cubicBezTo>
                    <a:lnTo>
                      <a:pt x="48" y="1205"/>
                    </a:lnTo>
                    <a:cubicBezTo>
                      <a:pt x="71" y="1205"/>
                      <a:pt x="94" y="1189"/>
                      <a:pt x="94" y="1166"/>
                    </a:cubicBezTo>
                    <a:lnTo>
                      <a:pt x="251" y="55"/>
                    </a:lnTo>
                    <a:cubicBezTo>
                      <a:pt x="251" y="31"/>
                      <a:pt x="235" y="8"/>
                      <a:pt x="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4176175" y="3082925"/>
                <a:ext cx="246875" cy="317025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12681" extrusionOk="0">
                    <a:moveTo>
                      <a:pt x="9288" y="1"/>
                    </a:moveTo>
                    <a:cubicBezTo>
                      <a:pt x="9077" y="556"/>
                      <a:pt x="8654" y="1456"/>
                      <a:pt x="7848" y="2176"/>
                    </a:cubicBezTo>
                    <a:cubicBezTo>
                      <a:pt x="7692" y="2309"/>
                      <a:pt x="7528" y="2442"/>
                      <a:pt x="7348" y="2559"/>
                    </a:cubicBezTo>
                    <a:cubicBezTo>
                      <a:pt x="7175" y="2669"/>
                      <a:pt x="6988" y="2778"/>
                      <a:pt x="6792" y="2864"/>
                    </a:cubicBezTo>
                    <a:cubicBezTo>
                      <a:pt x="6229" y="3123"/>
                      <a:pt x="5560" y="3286"/>
                      <a:pt x="4757" y="3286"/>
                    </a:cubicBezTo>
                    <a:cubicBezTo>
                      <a:pt x="4588" y="3286"/>
                      <a:pt x="4414" y="3278"/>
                      <a:pt x="4233" y="3263"/>
                    </a:cubicBezTo>
                    <a:cubicBezTo>
                      <a:pt x="3819" y="3224"/>
                      <a:pt x="3467" y="3146"/>
                      <a:pt x="3162" y="3037"/>
                    </a:cubicBezTo>
                    <a:cubicBezTo>
                      <a:pt x="3013" y="2982"/>
                      <a:pt x="2849" y="2943"/>
                      <a:pt x="2684" y="2935"/>
                    </a:cubicBezTo>
                    <a:lnTo>
                      <a:pt x="2653" y="2935"/>
                    </a:lnTo>
                    <a:cubicBezTo>
                      <a:pt x="2638" y="2934"/>
                      <a:pt x="2624" y="2934"/>
                      <a:pt x="2609" y="2934"/>
                    </a:cubicBezTo>
                    <a:cubicBezTo>
                      <a:pt x="2032" y="2934"/>
                      <a:pt x="1517" y="3388"/>
                      <a:pt x="1456" y="3968"/>
                    </a:cubicBezTo>
                    <a:lnTo>
                      <a:pt x="1456" y="3975"/>
                    </a:lnTo>
                    <a:cubicBezTo>
                      <a:pt x="1385" y="4648"/>
                      <a:pt x="1878" y="5220"/>
                      <a:pt x="2551" y="5251"/>
                    </a:cubicBezTo>
                    <a:lnTo>
                      <a:pt x="2927" y="5267"/>
                    </a:lnTo>
                    <a:lnTo>
                      <a:pt x="2911" y="5603"/>
                    </a:lnTo>
                    <a:cubicBezTo>
                      <a:pt x="2895" y="5994"/>
                      <a:pt x="2950" y="6378"/>
                      <a:pt x="3060" y="6738"/>
                    </a:cubicBezTo>
                    <a:lnTo>
                      <a:pt x="2528" y="8991"/>
                    </a:lnTo>
                    <a:lnTo>
                      <a:pt x="0" y="9218"/>
                    </a:lnTo>
                    <a:cubicBezTo>
                      <a:pt x="0" y="9218"/>
                      <a:pt x="415" y="12097"/>
                      <a:pt x="4093" y="12598"/>
                    </a:cubicBezTo>
                    <a:cubicBezTo>
                      <a:pt x="4514" y="12655"/>
                      <a:pt x="4898" y="12681"/>
                      <a:pt x="5250" y="12681"/>
                    </a:cubicBezTo>
                    <a:cubicBezTo>
                      <a:pt x="8512" y="12681"/>
                      <a:pt x="8920" y="10462"/>
                      <a:pt x="8920" y="10462"/>
                    </a:cubicBezTo>
                    <a:lnTo>
                      <a:pt x="6542" y="9742"/>
                    </a:lnTo>
                    <a:lnTo>
                      <a:pt x="6706" y="8967"/>
                    </a:lnTo>
                    <a:cubicBezTo>
                      <a:pt x="7606" y="8827"/>
                      <a:pt x="8388" y="8318"/>
                      <a:pt x="8889" y="7598"/>
                    </a:cubicBezTo>
                    <a:cubicBezTo>
                      <a:pt x="8889" y="7590"/>
                      <a:pt x="8889" y="7590"/>
                      <a:pt x="8889" y="7590"/>
                    </a:cubicBezTo>
                    <a:cubicBezTo>
                      <a:pt x="9359" y="7058"/>
                      <a:pt x="9656" y="6362"/>
                      <a:pt x="9687" y="5595"/>
                    </a:cubicBezTo>
                    <a:lnTo>
                      <a:pt x="9844" y="1965"/>
                    </a:lnTo>
                    <a:cubicBezTo>
                      <a:pt x="9875" y="1237"/>
                      <a:pt x="9664" y="556"/>
                      <a:pt x="9288" y="1"/>
                    </a:cubicBez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4247775" y="3214575"/>
                <a:ext cx="1506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4620" extrusionOk="0">
                    <a:moveTo>
                      <a:pt x="63" y="1"/>
                    </a:moveTo>
                    <a:lnTo>
                      <a:pt x="47" y="337"/>
                    </a:lnTo>
                    <a:cubicBezTo>
                      <a:pt x="0" y="1362"/>
                      <a:pt x="438" y="2301"/>
                      <a:pt x="1158" y="2935"/>
                    </a:cubicBezTo>
                    <a:cubicBezTo>
                      <a:pt x="1033" y="3076"/>
                      <a:pt x="947" y="3248"/>
                      <a:pt x="931" y="3435"/>
                    </a:cubicBezTo>
                    <a:cubicBezTo>
                      <a:pt x="869" y="4007"/>
                      <a:pt x="1401" y="4531"/>
                      <a:pt x="2113" y="4609"/>
                    </a:cubicBezTo>
                    <a:cubicBezTo>
                      <a:pt x="2173" y="4616"/>
                      <a:pt x="2233" y="4619"/>
                      <a:pt x="2292" y="4619"/>
                    </a:cubicBezTo>
                    <a:cubicBezTo>
                      <a:pt x="2920" y="4619"/>
                      <a:pt x="3449" y="4248"/>
                      <a:pt x="3513" y="3733"/>
                    </a:cubicBezTo>
                    <a:cubicBezTo>
                      <a:pt x="4554" y="3678"/>
                      <a:pt x="5470" y="3138"/>
                      <a:pt x="6025" y="2324"/>
                    </a:cubicBezTo>
                    <a:lnTo>
                      <a:pt x="6025" y="2324"/>
                    </a:lnTo>
                    <a:cubicBezTo>
                      <a:pt x="5430" y="3009"/>
                      <a:pt x="4558" y="3439"/>
                      <a:pt x="3593" y="3439"/>
                    </a:cubicBezTo>
                    <a:cubicBezTo>
                      <a:pt x="3543" y="3439"/>
                      <a:pt x="3493" y="3438"/>
                      <a:pt x="3443" y="3435"/>
                    </a:cubicBezTo>
                    <a:cubicBezTo>
                      <a:pt x="1651" y="3357"/>
                      <a:pt x="258" y="1847"/>
                      <a:pt x="337" y="55"/>
                    </a:cubicBezTo>
                    <a:lnTo>
                      <a:pt x="337" y="8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4228600" y="3169075"/>
                <a:ext cx="178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979" extrusionOk="0">
                    <a:moveTo>
                      <a:pt x="193" y="0"/>
                    </a:moveTo>
                    <a:cubicBezTo>
                      <a:pt x="176" y="0"/>
                      <a:pt x="158" y="5"/>
                      <a:pt x="141" y="13"/>
                    </a:cubicBezTo>
                    <a:cubicBezTo>
                      <a:pt x="102" y="44"/>
                      <a:pt x="86" y="99"/>
                      <a:pt x="118" y="146"/>
                    </a:cubicBezTo>
                    <a:lnTo>
                      <a:pt x="439" y="631"/>
                    </a:lnTo>
                    <a:lnTo>
                      <a:pt x="71" y="803"/>
                    </a:lnTo>
                    <a:cubicBezTo>
                      <a:pt x="24" y="827"/>
                      <a:pt x="0" y="882"/>
                      <a:pt x="24" y="929"/>
                    </a:cubicBezTo>
                    <a:cubicBezTo>
                      <a:pt x="40" y="952"/>
                      <a:pt x="71" y="975"/>
                      <a:pt x="102" y="975"/>
                    </a:cubicBezTo>
                    <a:cubicBezTo>
                      <a:pt x="107" y="978"/>
                      <a:pt x="111" y="979"/>
                      <a:pt x="116" y="979"/>
                    </a:cubicBezTo>
                    <a:cubicBezTo>
                      <a:pt x="127" y="979"/>
                      <a:pt x="138" y="973"/>
                      <a:pt x="149" y="968"/>
                    </a:cubicBezTo>
                    <a:lnTo>
                      <a:pt x="712" y="709"/>
                    </a:lnTo>
                    <a:lnTo>
                      <a:pt x="274" y="44"/>
                    </a:lnTo>
                    <a:cubicBezTo>
                      <a:pt x="254" y="14"/>
                      <a:pt x="224" y="0"/>
                      <a:pt x="1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0"/>
              <p:cNvSpPr/>
              <p:nvPr/>
            </p:nvSpPr>
            <p:spPr>
              <a:xfrm>
                <a:off x="4342250" y="3265725"/>
                <a:ext cx="20750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298" extrusionOk="0">
                    <a:moveTo>
                      <a:pt x="415" y="1"/>
                    </a:moveTo>
                    <a:cubicBezTo>
                      <a:pt x="297" y="1"/>
                      <a:pt x="168" y="34"/>
                      <a:pt x="47" y="130"/>
                    </a:cubicBezTo>
                    <a:cubicBezTo>
                      <a:pt x="8" y="161"/>
                      <a:pt x="0" y="224"/>
                      <a:pt x="32" y="263"/>
                    </a:cubicBezTo>
                    <a:cubicBezTo>
                      <a:pt x="47" y="286"/>
                      <a:pt x="71" y="294"/>
                      <a:pt x="94" y="294"/>
                    </a:cubicBezTo>
                    <a:cubicBezTo>
                      <a:pt x="101" y="296"/>
                      <a:pt x="107" y="297"/>
                      <a:pt x="113" y="297"/>
                    </a:cubicBezTo>
                    <a:cubicBezTo>
                      <a:pt x="130" y="297"/>
                      <a:pt x="148" y="290"/>
                      <a:pt x="165" y="278"/>
                    </a:cubicBezTo>
                    <a:cubicBezTo>
                      <a:pt x="252" y="209"/>
                      <a:pt x="343" y="186"/>
                      <a:pt x="425" y="186"/>
                    </a:cubicBezTo>
                    <a:cubicBezTo>
                      <a:pt x="562" y="186"/>
                      <a:pt x="668" y="250"/>
                      <a:pt x="673" y="255"/>
                    </a:cubicBezTo>
                    <a:cubicBezTo>
                      <a:pt x="691" y="266"/>
                      <a:pt x="709" y="272"/>
                      <a:pt x="727" y="272"/>
                    </a:cubicBezTo>
                    <a:cubicBezTo>
                      <a:pt x="757" y="272"/>
                      <a:pt x="787" y="256"/>
                      <a:pt x="806" y="231"/>
                    </a:cubicBezTo>
                    <a:cubicBezTo>
                      <a:pt x="830" y="184"/>
                      <a:pt x="822" y="130"/>
                      <a:pt x="775" y="98"/>
                    </a:cubicBezTo>
                    <a:cubicBezTo>
                      <a:pt x="700" y="54"/>
                      <a:pt x="567" y="1"/>
                      <a:pt x="4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4307850" y="3212425"/>
                <a:ext cx="5800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9" extrusionOk="0">
                    <a:moveTo>
                      <a:pt x="791" y="0"/>
                    </a:moveTo>
                    <a:cubicBezTo>
                      <a:pt x="396" y="0"/>
                      <a:pt x="1" y="1114"/>
                      <a:pt x="758" y="1511"/>
                    </a:cubicBezTo>
                    <a:cubicBezTo>
                      <a:pt x="934" y="1601"/>
                      <a:pt x="1110" y="1639"/>
                      <a:pt x="1273" y="1639"/>
                    </a:cubicBezTo>
                    <a:cubicBezTo>
                      <a:pt x="1887" y="1639"/>
                      <a:pt x="2319" y="1108"/>
                      <a:pt x="1893" y="861"/>
                    </a:cubicBezTo>
                    <a:cubicBezTo>
                      <a:pt x="1361" y="548"/>
                      <a:pt x="915" y="40"/>
                      <a:pt x="915" y="40"/>
                    </a:cubicBezTo>
                    <a:cubicBezTo>
                      <a:pt x="875" y="13"/>
                      <a:pt x="833" y="0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4390750" y="3169375"/>
                <a:ext cx="28400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512" extrusionOk="0">
                    <a:moveTo>
                      <a:pt x="459" y="0"/>
                    </a:moveTo>
                    <a:cubicBezTo>
                      <a:pt x="293" y="0"/>
                      <a:pt x="160" y="49"/>
                      <a:pt x="95" y="103"/>
                    </a:cubicBezTo>
                    <a:cubicBezTo>
                      <a:pt x="1" y="189"/>
                      <a:pt x="9" y="267"/>
                      <a:pt x="63" y="306"/>
                    </a:cubicBezTo>
                    <a:cubicBezTo>
                      <a:pt x="126" y="345"/>
                      <a:pt x="212" y="361"/>
                      <a:pt x="298" y="377"/>
                    </a:cubicBezTo>
                    <a:cubicBezTo>
                      <a:pt x="384" y="384"/>
                      <a:pt x="470" y="400"/>
                      <a:pt x="541" y="416"/>
                    </a:cubicBezTo>
                    <a:cubicBezTo>
                      <a:pt x="611" y="431"/>
                      <a:pt x="697" y="455"/>
                      <a:pt x="783" y="471"/>
                    </a:cubicBezTo>
                    <a:cubicBezTo>
                      <a:pt x="851" y="491"/>
                      <a:pt x="925" y="511"/>
                      <a:pt x="989" y="511"/>
                    </a:cubicBezTo>
                    <a:cubicBezTo>
                      <a:pt x="999" y="511"/>
                      <a:pt x="1009" y="511"/>
                      <a:pt x="1018" y="510"/>
                    </a:cubicBezTo>
                    <a:cubicBezTo>
                      <a:pt x="1088" y="494"/>
                      <a:pt x="1135" y="424"/>
                      <a:pt x="1081" y="314"/>
                    </a:cubicBezTo>
                    <a:cubicBezTo>
                      <a:pt x="1034" y="205"/>
                      <a:pt x="869" y="71"/>
                      <a:pt x="627" y="17"/>
                    </a:cubicBezTo>
                    <a:cubicBezTo>
                      <a:pt x="568" y="5"/>
                      <a:pt x="512" y="0"/>
                      <a:pt x="4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4330500" y="3162825"/>
                <a:ext cx="2897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45" extrusionOk="0">
                    <a:moveTo>
                      <a:pt x="192" y="0"/>
                    </a:moveTo>
                    <a:cubicBezTo>
                      <a:pt x="160" y="0"/>
                      <a:pt x="130" y="3"/>
                      <a:pt x="103" y="13"/>
                    </a:cubicBezTo>
                    <a:cubicBezTo>
                      <a:pt x="40" y="36"/>
                      <a:pt x="1" y="114"/>
                      <a:pt x="71" y="216"/>
                    </a:cubicBezTo>
                    <a:cubicBezTo>
                      <a:pt x="134" y="310"/>
                      <a:pt x="314" y="427"/>
                      <a:pt x="564" y="443"/>
                    </a:cubicBezTo>
                    <a:cubicBezTo>
                      <a:pt x="582" y="444"/>
                      <a:pt x="600" y="445"/>
                      <a:pt x="618" y="445"/>
                    </a:cubicBezTo>
                    <a:cubicBezTo>
                      <a:pt x="835" y="445"/>
                      <a:pt x="1008" y="358"/>
                      <a:pt x="1081" y="279"/>
                    </a:cubicBezTo>
                    <a:cubicBezTo>
                      <a:pt x="1159" y="185"/>
                      <a:pt x="1143" y="107"/>
                      <a:pt x="1081" y="75"/>
                    </a:cubicBezTo>
                    <a:cubicBezTo>
                      <a:pt x="1010" y="44"/>
                      <a:pt x="924" y="44"/>
                      <a:pt x="838" y="44"/>
                    </a:cubicBezTo>
                    <a:cubicBezTo>
                      <a:pt x="752" y="44"/>
                      <a:pt x="666" y="44"/>
                      <a:pt x="596" y="36"/>
                    </a:cubicBezTo>
                    <a:cubicBezTo>
                      <a:pt x="517" y="36"/>
                      <a:pt x="431" y="21"/>
                      <a:pt x="345" y="13"/>
                    </a:cubicBezTo>
                    <a:cubicBezTo>
                      <a:pt x="293" y="8"/>
                      <a:pt x="241" y="0"/>
                      <a:pt x="1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4335600" y="3178675"/>
                <a:ext cx="1332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9" extrusionOk="0">
                    <a:moveTo>
                      <a:pt x="272" y="1"/>
                    </a:moveTo>
                    <a:cubicBezTo>
                      <a:pt x="160" y="1"/>
                      <a:pt x="53" y="82"/>
                      <a:pt x="32" y="200"/>
                    </a:cubicBezTo>
                    <a:cubicBezTo>
                      <a:pt x="0" y="325"/>
                      <a:pt x="86" y="458"/>
                      <a:pt x="219" y="482"/>
                    </a:cubicBezTo>
                    <a:cubicBezTo>
                      <a:pt x="238" y="486"/>
                      <a:pt x="256" y="488"/>
                      <a:pt x="274" y="488"/>
                    </a:cubicBezTo>
                    <a:cubicBezTo>
                      <a:pt x="386" y="488"/>
                      <a:pt x="482" y="409"/>
                      <a:pt x="509" y="294"/>
                    </a:cubicBezTo>
                    <a:cubicBezTo>
                      <a:pt x="532" y="161"/>
                      <a:pt x="446" y="36"/>
                      <a:pt x="313" y="5"/>
                    </a:cubicBezTo>
                    <a:cubicBezTo>
                      <a:pt x="300" y="2"/>
                      <a:pt x="286" y="1"/>
                      <a:pt x="272" y="1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4396625" y="3193100"/>
                <a:ext cx="13325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8" extrusionOk="0">
                    <a:moveTo>
                      <a:pt x="259" y="0"/>
                    </a:moveTo>
                    <a:cubicBezTo>
                      <a:pt x="148" y="0"/>
                      <a:pt x="52" y="80"/>
                      <a:pt x="32" y="194"/>
                    </a:cubicBezTo>
                    <a:cubicBezTo>
                      <a:pt x="1" y="327"/>
                      <a:pt x="87" y="453"/>
                      <a:pt x="220" y="484"/>
                    </a:cubicBezTo>
                    <a:cubicBezTo>
                      <a:pt x="234" y="487"/>
                      <a:pt x="249" y="488"/>
                      <a:pt x="263" y="488"/>
                    </a:cubicBezTo>
                    <a:cubicBezTo>
                      <a:pt x="379" y="488"/>
                      <a:pt x="481" y="407"/>
                      <a:pt x="501" y="288"/>
                    </a:cubicBezTo>
                    <a:cubicBezTo>
                      <a:pt x="533" y="163"/>
                      <a:pt x="447" y="30"/>
                      <a:pt x="314" y="7"/>
                    </a:cubicBezTo>
                    <a:cubicBezTo>
                      <a:pt x="295" y="2"/>
                      <a:pt x="277" y="0"/>
                      <a:pt x="259" y="0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4391750" y="3202250"/>
                <a:ext cx="193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340" extrusionOk="0">
                    <a:moveTo>
                      <a:pt x="264" y="0"/>
                    </a:moveTo>
                    <a:cubicBezTo>
                      <a:pt x="153" y="0"/>
                      <a:pt x="78" y="28"/>
                      <a:pt x="70" y="32"/>
                    </a:cubicBezTo>
                    <a:cubicBezTo>
                      <a:pt x="23" y="48"/>
                      <a:pt x="0" y="102"/>
                      <a:pt x="23" y="149"/>
                    </a:cubicBezTo>
                    <a:cubicBezTo>
                      <a:pt x="36" y="186"/>
                      <a:pt x="73" y="209"/>
                      <a:pt x="111" y="209"/>
                    </a:cubicBezTo>
                    <a:cubicBezTo>
                      <a:pt x="121" y="209"/>
                      <a:pt x="131" y="207"/>
                      <a:pt x="141" y="204"/>
                    </a:cubicBezTo>
                    <a:cubicBezTo>
                      <a:pt x="144" y="200"/>
                      <a:pt x="192" y="183"/>
                      <a:pt x="265" y="183"/>
                    </a:cubicBezTo>
                    <a:cubicBezTo>
                      <a:pt x="354" y="183"/>
                      <a:pt x="481" y="209"/>
                      <a:pt x="610" y="321"/>
                    </a:cubicBezTo>
                    <a:cubicBezTo>
                      <a:pt x="626" y="329"/>
                      <a:pt x="642" y="337"/>
                      <a:pt x="657" y="337"/>
                    </a:cubicBezTo>
                    <a:cubicBezTo>
                      <a:pt x="665" y="339"/>
                      <a:pt x="673" y="340"/>
                      <a:pt x="681" y="340"/>
                    </a:cubicBezTo>
                    <a:cubicBezTo>
                      <a:pt x="704" y="340"/>
                      <a:pt x="726" y="331"/>
                      <a:pt x="743" y="314"/>
                    </a:cubicBezTo>
                    <a:cubicBezTo>
                      <a:pt x="775" y="274"/>
                      <a:pt x="775" y="212"/>
                      <a:pt x="736" y="181"/>
                    </a:cubicBezTo>
                    <a:cubicBezTo>
                      <a:pt x="562" y="36"/>
                      <a:pt x="390" y="0"/>
                      <a:pt x="26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4329525" y="3188550"/>
                <a:ext cx="19400" cy="852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41" extrusionOk="0">
                    <a:moveTo>
                      <a:pt x="264" y="1"/>
                    </a:moveTo>
                    <a:cubicBezTo>
                      <a:pt x="154" y="1"/>
                      <a:pt x="79" y="28"/>
                      <a:pt x="71" y="32"/>
                    </a:cubicBezTo>
                    <a:cubicBezTo>
                      <a:pt x="24" y="48"/>
                      <a:pt x="1" y="103"/>
                      <a:pt x="16" y="150"/>
                    </a:cubicBezTo>
                    <a:cubicBezTo>
                      <a:pt x="29" y="187"/>
                      <a:pt x="66" y="209"/>
                      <a:pt x="104" y="209"/>
                    </a:cubicBezTo>
                    <a:cubicBezTo>
                      <a:pt x="114" y="209"/>
                      <a:pt x="124" y="208"/>
                      <a:pt x="134" y="204"/>
                    </a:cubicBezTo>
                    <a:cubicBezTo>
                      <a:pt x="141" y="201"/>
                      <a:pt x="191" y="183"/>
                      <a:pt x="264" y="183"/>
                    </a:cubicBezTo>
                    <a:cubicBezTo>
                      <a:pt x="355" y="183"/>
                      <a:pt x="482" y="210"/>
                      <a:pt x="611" y="322"/>
                    </a:cubicBezTo>
                    <a:cubicBezTo>
                      <a:pt x="619" y="329"/>
                      <a:pt x="635" y="337"/>
                      <a:pt x="650" y="337"/>
                    </a:cubicBezTo>
                    <a:cubicBezTo>
                      <a:pt x="658" y="339"/>
                      <a:pt x="666" y="340"/>
                      <a:pt x="675" y="340"/>
                    </a:cubicBezTo>
                    <a:cubicBezTo>
                      <a:pt x="700" y="340"/>
                      <a:pt x="725" y="331"/>
                      <a:pt x="736" y="314"/>
                    </a:cubicBezTo>
                    <a:cubicBezTo>
                      <a:pt x="775" y="275"/>
                      <a:pt x="768" y="212"/>
                      <a:pt x="729" y="181"/>
                    </a:cubicBezTo>
                    <a:cubicBezTo>
                      <a:pt x="559" y="36"/>
                      <a:pt x="389" y="1"/>
                      <a:pt x="26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4360625" y="3177975"/>
                <a:ext cx="27025" cy="49350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974" extrusionOk="0">
                    <a:moveTo>
                      <a:pt x="597" y="0"/>
                    </a:moveTo>
                    <a:cubicBezTo>
                      <a:pt x="554" y="0"/>
                      <a:pt x="509" y="30"/>
                      <a:pt x="502" y="80"/>
                    </a:cubicBezTo>
                    <a:lnTo>
                      <a:pt x="392" y="721"/>
                    </a:lnTo>
                    <a:cubicBezTo>
                      <a:pt x="392" y="745"/>
                      <a:pt x="392" y="768"/>
                      <a:pt x="392" y="792"/>
                    </a:cubicBezTo>
                    <a:cubicBezTo>
                      <a:pt x="384" y="1058"/>
                      <a:pt x="525" y="1214"/>
                      <a:pt x="768" y="1222"/>
                    </a:cubicBezTo>
                    <a:cubicBezTo>
                      <a:pt x="799" y="1222"/>
                      <a:pt x="830" y="1238"/>
                      <a:pt x="854" y="1261"/>
                    </a:cubicBezTo>
                    <a:cubicBezTo>
                      <a:pt x="877" y="1285"/>
                      <a:pt x="893" y="1324"/>
                      <a:pt x="885" y="1363"/>
                    </a:cubicBezTo>
                    <a:lnTo>
                      <a:pt x="885" y="1394"/>
                    </a:lnTo>
                    <a:cubicBezTo>
                      <a:pt x="877" y="1616"/>
                      <a:pt x="697" y="1793"/>
                      <a:pt x="484" y="1793"/>
                    </a:cubicBezTo>
                    <a:cubicBezTo>
                      <a:pt x="480" y="1793"/>
                      <a:pt x="475" y="1793"/>
                      <a:pt x="470" y="1793"/>
                    </a:cubicBezTo>
                    <a:lnTo>
                      <a:pt x="103" y="1777"/>
                    </a:lnTo>
                    <a:cubicBezTo>
                      <a:pt x="48" y="1777"/>
                      <a:pt x="9" y="1817"/>
                      <a:pt x="9" y="1864"/>
                    </a:cubicBezTo>
                    <a:cubicBezTo>
                      <a:pt x="1" y="1911"/>
                      <a:pt x="32" y="1950"/>
                      <a:pt x="79" y="1957"/>
                    </a:cubicBezTo>
                    <a:cubicBezTo>
                      <a:pt x="87" y="1965"/>
                      <a:pt x="87" y="1965"/>
                      <a:pt x="95" y="1965"/>
                    </a:cubicBezTo>
                    <a:lnTo>
                      <a:pt x="463" y="1973"/>
                    </a:lnTo>
                    <a:cubicBezTo>
                      <a:pt x="472" y="1974"/>
                      <a:pt x="481" y="1974"/>
                      <a:pt x="490" y="1974"/>
                    </a:cubicBezTo>
                    <a:cubicBezTo>
                      <a:pt x="799" y="1974"/>
                      <a:pt x="1050" y="1721"/>
                      <a:pt x="1073" y="1410"/>
                    </a:cubicBezTo>
                    <a:lnTo>
                      <a:pt x="1073" y="1371"/>
                    </a:lnTo>
                    <a:cubicBezTo>
                      <a:pt x="1081" y="1285"/>
                      <a:pt x="1049" y="1198"/>
                      <a:pt x="987" y="1136"/>
                    </a:cubicBezTo>
                    <a:cubicBezTo>
                      <a:pt x="932" y="1073"/>
                      <a:pt x="862" y="1042"/>
                      <a:pt x="776" y="1034"/>
                    </a:cubicBezTo>
                    <a:cubicBezTo>
                      <a:pt x="682" y="1034"/>
                      <a:pt x="572" y="1003"/>
                      <a:pt x="572" y="792"/>
                    </a:cubicBezTo>
                    <a:cubicBezTo>
                      <a:pt x="572" y="784"/>
                      <a:pt x="572" y="768"/>
                      <a:pt x="580" y="752"/>
                    </a:cubicBezTo>
                    <a:lnTo>
                      <a:pt x="689" y="111"/>
                    </a:lnTo>
                    <a:cubicBezTo>
                      <a:pt x="697" y="56"/>
                      <a:pt x="658" y="9"/>
                      <a:pt x="611" y="1"/>
                    </a:cubicBezTo>
                    <a:cubicBezTo>
                      <a:pt x="606" y="1"/>
                      <a:pt x="602" y="0"/>
                      <a:pt x="59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0"/>
              <p:cNvSpPr/>
              <p:nvPr/>
            </p:nvSpPr>
            <p:spPr>
              <a:xfrm>
                <a:off x="4211575" y="3202650"/>
                <a:ext cx="41700" cy="4610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844" extrusionOk="0">
                    <a:moveTo>
                      <a:pt x="841" y="185"/>
                    </a:moveTo>
                    <a:cubicBezTo>
                      <a:pt x="863" y="185"/>
                      <a:pt x="886" y="186"/>
                      <a:pt x="908" y="188"/>
                    </a:cubicBezTo>
                    <a:lnTo>
                      <a:pt x="924" y="188"/>
                    </a:lnTo>
                    <a:cubicBezTo>
                      <a:pt x="1253" y="227"/>
                      <a:pt x="1479" y="524"/>
                      <a:pt x="1433" y="845"/>
                    </a:cubicBezTo>
                    <a:cubicBezTo>
                      <a:pt x="1390" y="1131"/>
                      <a:pt x="1126" y="1344"/>
                      <a:pt x="837" y="1344"/>
                    </a:cubicBezTo>
                    <a:cubicBezTo>
                      <a:pt x="808" y="1344"/>
                      <a:pt x="780" y="1342"/>
                      <a:pt x="752" y="1338"/>
                    </a:cubicBezTo>
                    <a:cubicBezTo>
                      <a:pt x="595" y="1323"/>
                      <a:pt x="454" y="1244"/>
                      <a:pt x="353" y="1119"/>
                    </a:cubicBezTo>
                    <a:cubicBezTo>
                      <a:pt x="259" y="994"/>
                      <a:pt x="212" y="837"/>
                      <a:pt x="235" y="681"/>
                    </a:cubicBezTo>
                    <a:cubicBezTo>
                      <a:pt x="259" y="524"/>
                      <a:pt x="345" y="391"/>
                      <a:pt x="478" y="298"/>
                    </a:cubicBezTo>
                    <a:cubicBezTo>
                      <a:pt x="585" y="224"/>
                      <a:pt x="709" y="185"/>
                      <a:pt x="841" y="185"/>
                    </a:cubicBezTo>
                    <a:close/>
                    <a:moveTo>
                      <a:pt x="849" y="1"/>
                    </a:moveTo>
                    <a:cubicBezTo>
                      <a:pt x="671" y="1"/>
                      <a:pt x="498" y="72"/>
                      <a:pt x="353" y="204"/>
                    </a:cubicBezTo>
                    <a:cubicBezTo>
                      <a:pt x="181" y="352"/>
                      <a:pt x="71" y="571"/>
                      <a:pt x="40" y="814"/>
                    </a:cubicBezTo>
                    <a:cubicBezTo>
                      <a:pt x="1" y="1057"/>
                      <a:pt x="48" y="1291"/>
                      <a:pt x="173" y="1487"/>
                    </a:cubicBezTo>
                    <a:cubicBezTo>
                      <a:pt x="290" y="1682"/>
                      <a:pt x="478" y="1808"/>
                      <a:pt x="689" y="1839"/>
                    </a:cubicBezTo>
                    <a:lnTo>
                      <a:pt x="713" y="1839"/>
                    </a:lnTo>
                    <a:cubicBezTo>
                      <a:pt x="738" y="1842"/>
                      <a:pt x="762" y="1843"/>
                      <a:pt x="787" y="1843"/>
                    </a:cubicBezTo>
                    <a:cubicBezTo>
                      <a:pt x="1180" y="1843"/>
                      <a:pt x="1531" y="1497"/>
                      <a:pt x="1597" y="1033"/>
                    </a:cubicBezTo>
                    <a:cubicBezTo>
                      <a:pt x="1667" y="524"/>
                      <a:pt x="1378" y="63"/>
                      <a:pt x="947" y="8"/>
                    </a:cubicBezTo>
                    <a:cubicBezTo>
                      <a:pt x="915" y="3"/>
                      <a:pt x="882" y="1"/>
                      <a:pt x="8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0"/>
              <p:cNvSpPr/>
              <p:nvPr/>
            </p:nvSpPr>
            <p:spPr>
              <a:xfrm>
                <a:off x="4333050" y="3601100"/>
                <a:ext cx="72025" cy="157300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6292" extrusionOk="0">
                    <a:moveTo>
                      <a:pt x="1" y="1"/>
                    </a:moveTo>
                    <a:lnTo>
                      <a:pt x="1" y="6291"/>
                    </a:lnTo>
                    <a:lnTo>
                      <a:pt x="2880" y="6291"/>
                    </a:lnTo>
                    <a:lnTo>
                      <a:pt x="2880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0"/>
              <p:cNvSpPr/>
              <p:nvPr/>
            </p:nvSpPr>
            <p:spPr>
              <a:xfrm>
                <a:off x="4319550" y="3518075"/>
                <a:ext cx="371300" cy="240325"/>
              </a:xfrm>
              <a:custGeom>
                <a:avLst/>
                <a:gdLst/>
                <a:ahLst/>
                <a:cxnLst/>
                <a:rect l="l" t="t" r="r" b="b"/>
                <a:pathLst>
                  <a:path w="14852" h="9613" extrusionOk="0">
                    <a:moveTo>
                      <a:pt x="5501" y="0"/>
                    </a:moveTo>
                    <a:cubicBezTo>
                      <a:pt x="5357" y="0"/>
                      <a:pt x="5115" y="9"/>
                      <a:pt x="4805" y="51"/>
                    </a:cubicBezTo>
                    <a:cubicBezTo>
                      <a:pt x="2035" y="419"/>
                      <a:pt x="1" y="2805"/>
                      <a:pt x="63" y="5559"/>
                    </a:cubicBezTo>
                    <a:lnTo>
                      <a:pt x="3459" y="5677"/>
                    </a:lnTo>
                    <a:lnTo>
                      <a:pt x="3420" y="9612"/>
                    </a:lnTo>
                    <a:lnTo>
                      <a:pt x="12363" y="9581"/>
                    </a:lnTo>
                    <a:lnTo>
                      <a:pt x="12567" y="6044"/>
                    </a:lnTo>
                    <a:lnTo>
                      <a:pt x="13099" y="6201"/>
                    </a:lnTo>
                    <a:lnTo>
                      <a:pt x="14852" y="3009"/>
                    </a:lnTo>
                    <a:cubicBezTo>
                      <a:pt x="13075" y="284"/>
                      <a:pt x="11219" y="84"/>
                      <a:pt x="10713" y="84"/>
                    </a:cubicBezTo>
                    <a:cubicBezTo>
                      <a:pt x="10626" y="84"/>
                      <a:pt x="10579" y="90"/>
                      <a:pt x="10579" y="90"/>
                    </a:cubicBezTo>
                    <a:lnTo>
                      <a:pt x="10579" y="106"/>
                    </a:lnTo>
                    <a:cubicBezTo>
                      <a:pt x="10400" y="67"/>
                      <a:pt x="10212" y="43"/>
                      <a:pt x="10016" y="43"/>
                    </a:cubicBezTo>
                    <a:lnTo>
                      <a:pt x="5650" y="4"/>
                    </a:lnTo>
                    <a:cubicBezTo>
                      <a:pt x="5650" y="4"/>
                      <a:pt x="5597" y="0"/>
                      <a:pt x="55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0"/>
              <p:cNvSpPr/>
              <p:nvPr/>
            </p:nvSpPr>
            <p:spPr>
              <a:xfrm>
                <a:off x="4452375" y="3607700"/>
                <a:ext cx="1305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742" extrusionOk="0">
                    <a:moveTo>
                      <a:pt x="2614" y="1"/>
                    </a:moveTo>
                    <a:cubicBezTo>
                      <a:pt x="2436" y="1"/>
                      <a:pt x="2258" y="93"/>
                      <a:pt x="2168" y="276"/>
                    </a:cubicBezTo>
                    <a:lnTo>
                      <a:pt x="1792" y="1035"/>
                    </a:lnTo>
                    <a:cubicBezTo>
                      <a:pt x="1714" y="1184"/>
                      <a:pt x="1573" y="1286"/>
                      <a:pt x="1417" y="1309"/>
                    </a:cubicBezTo>
                    <a:lnTo>
                      <a:pt x="572" y="1427"/>
                    </a:lnTo>
                    <a:cubicBezTo>
                      <a:pt x="165" y="1489"/>
                      <a:pt x="1" y="1990"/>
                      <a:pt x="298" y="2280"/>
                    </a:cubicBezTo>
                    <a:lnTo>
                      <a:pt x="900" y="2874"/>
                    </a:lnTo>
                    <a:cubicBezTo>
                      <a:pt x="1018" y="2992"/>
                      <a:pt x="1073" y="3156"/>
                      <a:pt x="1041" y="3312"/>
                    </a:cubicBezTo>
                    <a:lnTo>
                      <a:pt x="900" y="4150"/>
                    </a:lnTo>
                    <a:cubicBezTo>
                      <a:pt x="844" y="4473"/>
                      <a:pt x="1100" y="4737"/>
                      <a:pt x="1392" y="4737"/>
                    </a:cubicBezTo>
                    <a:cubicBezTo>
                      <a:pt x="1468" y="4737"/>
                      <a:pt x="1545" y="4720"/>
                      <a:pt x="1620" y="4682"/>
                    </a:cubicBezTo>
                    <a:lnTo>
                      <a:pt x="2371" y="4283"/>
                    </a:lnTo>
                    <a:cubicBezTo>
                      <a:pt x="2446" y="4247"/>
                      <a:pt x="2526" y="4230"/>
                      <a:pt x="2606" y="4230"/>
                    </a:cubicBezTo>
                    <a:cubicBezTo>
                      <a:pt x="2686" y="4230"/>
                      <a:pt x="2767" y="4247"/>
                      <a:pt x="2841" y="4283"/>
                    </a:cubicBezTo>
                    <a:lnTo>
                      <a:pt x="3592" y="4682"/>
                    </a:lnTo>
                    <a:cubicBezTo>
                      <a:pt x="3668" y="4723"/>
                      <a:pt x="3747" y="4741"/>
                      <a:pt x="3823" y="4741"/>
                    </a:cubicBezTo>
                    <a:cubicBezTo>
                      <a:pt x="4111" y="4741"/>
                      <a:pt x="4367" y="4479"/>
                      <a:pt x="4312" y="4157"/>
                    </a:cubicBezTo>
                    <a:lnTo>
                      <a:pt x="4171" y="3320"/>
                    </a:lnTo>
                    <a:cubicBezTo>
                      <a:pt x="4148" y="3156"/>
                      <a:pt x="4202" y="2992"/>
                      <a:pt x="4320" y="2882"/>
                    </a:cubicBezTo>
                    <a:lnTo>
                      <a:pt x="4922" y="2287"/>
                    </a:lnTo>
                    <a:cubicBezTo>
                      <a:pt x="5220" y="1998"/>
                      <a:pt x="5063" y="1497"/>
                      <a:pt x="4648" y="1434"/>
                    </a:cubicBezTo>
                    <a:lnTo>
                      <a:pt x="3811" y="1317"/>
                    </a:lnTo>
                    <a:cubicBezTo>
                      <a:pt x="3647" y="1286"/>
                      <a:pt x="3506" y="1184"/>
                      <a:pt x="3436" y="1043"/>
                    </a:cubicBezTo>
                    <a:lnTo>
                      <a:pt x="3060" y="276"/>
                    </a:lnTo>
                    <a:cubicBezTo>
                      <a:pt x="2970" y="93"/>
                      <a:pt x="2792" y="1"/>
                      <a:pt x="26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0"/>
              <p:cNvSpPr/>
              <p:nvPr/>
            </p:nvSpPr>
            <p:spPr>
              <a:xfrm>
                <a:off x="4618650" y="3650800"/>
                <a:ext cx="24475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004" extrusionOk="0">
                    <a:moveTo>
                      <a:pt x="0" y="0"/>
                    </a:moveTo>
                    <a:lnTo>
                      <a:pt x="532" y="2003"/>
                    </a:lnTo>
                    <a:lnTo>
                      <a:pt x="603" y="681"/>
                    </a:lnTo>
                    <a:lnTo>
                      <a:pt x="978" y="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0"/>
              <p:cNvSpPr/>
              <p:nvPr/>
            </p:nvSpPr>
            <p:spPr>
              <a:xfrm>
                <a:off x="4376675" y="3636500"/>
                <a:ext cx="381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2709" extrusionOk="0">
                    <a:moveTo>
                      <a:pt x="1526" y="1"/>
                    </a:moveTo>
                    <a:lnTo>
                      <a:pt x="1" y="885"/>
                    </a:lnTo>
                    <a:lnTo>
                      <a:pt x="1174" y="940"/>
                    </a:lnTo>
                    <a:lnTo>
                      <a:pt x="1143" y="2708"/>
                    </a:lnTo>
                    <a:lnTo>
                      <a:pt x="15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0"/>
              <p:cNvSpPr/>
              <p:nvPr/>
            </p:nvSpPr>
            <p:spPr>
              <a:xfrm>
                <a:off x="4406600" y="3275775"/>
                <a:ext cx="219125" cy="171800"/>
              </a:xfrm>
              <a:custGeom>
                <a:avLst/>
                <a:gdLst/>
                <a:ahLst/>
                <a:cxnLst/>
                <a:rect l="l" t="t" r="r" b="b"/>
                <a:pathLst>
                  <a:path w="8765" h="6872" extrusionOk="0">
                    <a:moveTo>
                      <a:pt x="4267" y="1"/>
                    </a:moveTo>
                    <a:cubicBezTo>
                      <a:pt x="2391" y="1"/>
                      <a:pt x="818" y="1428"/>
                      <a:pt x="501" y="3311"/>
                    </a:cubicBezTo>
                    <a:cubicBezTo>
                      <a:pt x="196" y="3507"/>
                      <a:pt x="1" y="3851"/>
                      <a:pt x="24" y="4235"/>
                    </a:cubicBezTo>
                    <a:cubicBezTo>
                      <a:pt x="48" y="4555"/>
                      <a:pt x="220" y="4829"/>
                      <a:pt x="462" y="5001"/>
                    </a:cubicBezTo>
                    <a:cubicBezTo>
                      <a:pt x="251" y="5197"/>
                      <a:pt x="126" y="5486"/>
                      <a:pt x="149" y="5799"/>
                    </a:cubicBezTo>
                    <a:cubicBezTo>
                      <a:pt x="180" y="6336"/>
                      <a:pt x="632" y="6748"/>
                      <a:pt x="1163" y="6748"/>
                    </a:cubicBezTo>
                    <a:cubicBezTo>
                      <a:pt x="1183" y="6748"/>
                      <a:pt x="1202" y="6747"/>
                      <a:pt x="1221" y="6746"/>
                    </a:cubicBezTo>
                    <a:cubicBezTo>
                      <a:pt x="1542" y="6723"/>
                      <a:pt x="1816" y="6551"/>
                      <a:pt x="1988" y="6300"/>
                    </a:cubicBezTo>
                    <a:cubicBezTo>
                      <a:pt x="2207" y="6378"/>
                      <a:pt x="2450" y="6425"/>
                      <a:pt x="2700" y="6433"/>
                    </a:cubicBezTo>
                    <a:lnTo>
                      <a:pt x="5932" y="6496"/>
                    </a:lnTo>
                    <a:cubicBezTo>
                      <a:pt x="6151" y="6496"/>
                      <a:pt x="6362" y="6465"/>
                      <a:pt x="6565" y="6410"/>
                    </a:cubicBezTo>
                    <a:cubicBezTo>
                      <a:pt x="6745" y="6691"/>
                      <a:pt x="7066" y="6871"/>
                      <a:pt x="7426" y="6871"/>
                    </a:cubicBezTo>
                    <a:cubicBezTo>
                      <a:pt x="7989" y="6871"/>
                      <a:pt x="8451" y="6418"/>
                      <a:pt x="8451" y="5846"/>
                    </a:cubicBezTo>
                    <a:cubicBezTo>
                      <a:pt x="8451" y="5518"/>
                      <a:pt x="8295" y="5236"/>
                      <a:pt x="8060" y="5048"/>
                    </a:cubicBezTo>
                    <a:cubicBezTo>
                      <a:pt x="8467" y="4907"/>
                      <a:pt x="8764" y="4532"/>
                      <a:pt x="8764" y="4070"/>
                    </a:cubicBezTo>
                    <a:cubicBezTo>
                      <a:pt x="8764" y="3593"/>
                      <a:pt x="8443" y="3194"/>
                      <a:pt x="7997" y="3084"/>
                    </a:cubicBezTo>
                    <a:cubicBezTo>
                      <a:pt x="7606" y="1347"/>
                      <a:pt x="6135" y="33"/>
                      <a:pt x="4343" y="2"/>
                    </a:cubicBezTo>
                    <a:cubicBezTo>
                      <a:pt x="4318" y="1"/>
                      <a:pt x="4293" y="1"/>
                      <a:pt x="4267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0"/>
              <p:cNvSpPr/>
              <p:nvPr/>
            </p:nvSpPr>
            <p:spPr>
              <a:xfrm>
                <a:off x="4409725" y="3346225"/>
                <a:ext cx="207375" cy="213625"/>
              </a:xfrm>
              <a:custGeom>
                <a:avLst/>
                <a:gdLst/>
                <a:ahLst/>
                <a:cxnLst/>
                <a:rect l="l" t="t" r="r" b="b"/>
                <a:pathLst>
                  <a:path w="8295" h="8545" extrusionOk="0">
                    <a:moveTo>
                      <a:pt x="1175" y="0"/>
                    </a:moveTo>
                    <a:lnTo>
                      <a:pt x="1175" y="1174"/>
                    </a:lnTo>
                    <a:lnTo>
                      <a:pt x="1175" y="1362"/>
                    </a:lnTo>
                    <a:lnTo>
                      <a:pt x="1175" y="1471"/>
                    </a:lnTo>
                    <a:lnTo>
                      <a:pt x="963" y="1471"/>
                    </a:lnTo>
                    <a:cubicBezTo>
                      <a:pt x="431" y="1471"/>
                      <a:pt x="1" y="1902"/>
                      <a:pt x="1" y="2426"/>
                    </a:cubicBezTo>
                    <a:lnTo>
                      <a:pt x="1" y="2528"/>
                    </a:lnTo>
                    <a:cubicBezTo>
                      <a:pt x="1" y="3060"/>
                      <a:pt x="431" y="3490"/>
                      <a:pt x="955" y="3490"/>
                    </a:cubicBezTo>
                    <a:lnTo>
                      <a:pt x="1175" y="3490"/>
                    </a:lnTo>
                    <a:lnTo>
                      <a:pt x="1175" y="3670"/>
                    </a:lnTo>
                    <a:cubicBezTo>
                      <a:pt x="1175" y="4773"/>
                      <a:pt x="1824" y="5736"/>
                      <a:pt x="2763" y="6189"/>
                    </a:cubicBezTo>
                    <a:lnTo>
                      <a:pt x="2763" y="7081"/>
                    </a:lnTo>
                    <a:cubicBezTo>
                      <a:pt x="2763" y="7887"/>
                      <a:pt x="3459" y="8545"/>
                      <a:pt x="4320" y="8545"/>
                    </a:cubicBezTo>
                    <a:cubicBezTo>
                      <a:pt x="5181" y="8545"/>
                      <a:pt x="5877" y="7895"/>
                      <a:pt x="5877" y="7089"/>
                    </a:cubicBezTo>
                    <a:lnTo>
                      <a:pt x="5885" y="6127"/>
                    </a:lnTo>
                    <a:cubicBezTo>
                      <a:pt x="6746" y="5650"/>
                      <a:pt x="7340" y="4726"/>
                      <a:pt x="7340" y="3678"/>
                    </a:cubicBezTo>
                    <a:lnTo>
                      <a:pt x="7340" y="3498"/>
                    </a:lnTo>
                    <a:cubicBezTo>
                      <a:pt x="7864" y="3498"/>
                      <a:pt x="8295" y="3068"/>
                      <a:pt x="8295" y="2543"/>
                    </a:cubicBezTo>
                    <a:lnTo>
                      <a:pt x="8295" y="2442"/>
                    </a:lnTo>
                    <a:cubicBezTo>
                      <a:pt x="8295" y="1910"/>
                      <a:pt x="7872" y="1479"/>
                      <a:pt x="7340" y="1479"/>
                    </a:cubicBezTo>
                    <a:lnTo>
                      <a:pt x="7340" y="407"/>
                    </a:lnTo>
                    <a:cubicBezTo>
                      <a:pt x="7152" y="595"/>
                      <a:pt x="6886" y="712"/>
                      <a:pt x="6597" y="712"/>
                    </a:cubicBezTo>
                    <a:cubicBezTo>
                      <a:pt x="6190" y="712"/>
                      <a:pt x="5838" y="485"/>
                      <a:pt x="5666" y="149"/>
                    </a:cubicBezTo>
                    <a:cubicBezTo>
                      <a:pt x="5486" y="392"/>
                      <a:pt x="5196" y="556"/>
                      <a:pt x="4868" y="556"/>
                    </a:cubicBezTo>
                    <a:cubicBezTo>
                      <a:pt x="4508" y="556"/>
                      <a:pt x="4195" y="352"/>
                      <a:pt x="4023" y="63"/>
                    </a:cubicBezTo>
                    <a:cubicBezTo>
                      <a:pt x="3827" y="290"/>
                      <a:pt x="3538" y="439"/>
                      <a:pt x="3209" y="439"/>
                    </a:cubicBezTo>
                    <a:cubicBezTo>
                      <a:pt x="2857" y="439"/>
                      <a:pt x="2544" y="266"/>
                      <a:pt x="2348" y="0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0"/>
              <p:cNvSpPr/>
              <p:nvPr/>
            </p:nvSpPr>
            <p:spPr>
              <a:xfrm>
                <a:off x="4474275" y="3336825"/>
                <a:ext cx="2705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363" extrusionOk="0">
                    <a:moveTo>
                      <a:pt x="1030" y="0"/>
                    </a:moveTo>
                    <a:cubicBezTo>
                      <a:pt x="1020" y="0"/>
                      <a:pt x="1009" y="5"/>
                      <a:pt x="1002" y="16"/>
                    </a:cubicBezTo>
                    <a:cubicBezTo>
                      <a:pt x="901" y="173"/>
                      <a:pt x="736" y="275"/>
                      <a:pt x="556" y="282"/>
                    </a:cubicBezTo>
                    <a:cubicBezTo>
                      <a:pt x="542" y="284"/>
                      <a:pt x="527" y="284"/>
                      <a:pt x="513" y="284"/>
                    </a:cubicBezTo>
                    <a:cubicBezTo>
                      <a:pt x="341" y="284"/>
                      <a:pt x="180" y="201"/>
                      <a:pt x="71" y="71"/>
                    </a:cubicBezTo>
                    <a:cubicBezTo>
                      <a:pt x="66" y="64"/>
                      <a:pt x="59" y="61"/>
                      <a:pt x="52" y="61"/>
                    </a:cubicBezTo>
                    <a:cubicBezTo>
                      <a:pt x="27" y="61"/>
                      <a:pt x="0" y="96"/>
                      <a:pt x="24" y="126"/>
                    </a:cubicBezTo>
                    <a:cubicBezTo>
                      <a:pt x="148" y="271"/>
                      <a:pt x="332" y="362"/>
                      <a:pt x="526" y="362"/>
                    </a:cubicBezTo>
                    <a:cubicBezTo>
                      <a:pt x="542" y="362"/>
                      <a:pt x="557" y="362"/>
                      <a:pt x="572" y="361"/>
                    </a:cubicBezTo>
                    <a:cubicBezTo>
                      <a:pt x="768" y="337"/>
                      <a:pt x="956" y="228"/>
                      <a:pt x="1065" y="56"/>
                    </a:cubicBezTo>
                    <a:cubicBezTo>
                      <a:pt x="1082" y="28"/>
                      <a:pt x="1055" y="0"/>
                      <a:pt x="1030" y="0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0"/>
              <p:cNvSpPr/>
              <p:nvPr/>
            </p:nvSpPr>
            <p:spPr>
              <a:xfrm>
                <a:off x="4513800" y="3335375"/>
                <a:ext cx="239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957" h="564" extrusionOk="0">
                    <a:moveTo>
                      <a:pt x="36" y="0"/>
                    </a:moveTo>
                    <a:cubicBezTo>
                      <a:pt x="18" y="0"/>
                      <a:pt x="0" y="12"/>
                      <a:pt x="0" y="35"/>
                    </a:cubicBezTo>
                    <a:cubicBezTo>
                      <a:pt x="16" y="231"/>
                      <a:pt x="141" y="427"/>
                      <a:pt x="329" y="513"/>
                    </a:cubicBezTo>
                    <a:cubicBezTo>
                      <a:pt x="406" y="546"/>
                      <a:pt x="489" y="563"/>
                      <a:pt x="571" y="563"/>
                    </a:cubicBezTo>
                    <a:cubicBezTo>
                      <a:pt x="698" y="563"/>
                      <a:pt x="824" y="523"/>
                      <a:pt x="924" y="442"/>
                    </a:cubicBezTo>
                    <a:cubicBezTo>
                      <a:pt x="957" y="422"/>
                      <a:pt x="940" y="374"/>
                      <a:pt x="910" y="374"/>
                    </a:cubicBezTo>
                    <a:cubicBezTo>
                      <a:pt x="904" y="374"/>
                      <a:pt x="898" y="376"/>
                      <a:pt x="892" y="380"/>
                    </a:cubicBezTo>
                    <a:cubicBezTo>
                      <a:pt x="799" y="453"/>
                      <a:pt x="684" y="493"/>
                      <a:pt x="569" y="493"/>
                    </a:cubicBezTo>
                    <a:cubicBezTo>
                      <a:pt x="501" y="493"/>
                      <a:pt x="432" y="479"/>
                      <a:pt x="368" y="450"/>
                    </a:cubicBezTo>
                    <a:cubicBezTo>
                      <a:pt x="204" y="372"/>
                      <a:pt x="87" y="207"/>
                      <a:pt x="71" y="35"/>
                    </a:cubicBezTo>
                    <a:cubicBezTo>
                      <a:pt x="71" y="12"/>
                      <a:pt x="53" y="0"/>
                      <a:pt x="36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0"/>
              <p:cNvSpPr/>
              <p:nvPr/>
            </p:nvSpPr>
            <p:spPr>
              <a:xfrm>
                <a:off x="4524550" y="3333050"/>
                <a:ext cx="2197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253" extrusionOk="0">
                    <a:moveTo>
                      <a:pt x="52" y="1"/>
                    </a:moveTo>
                    <a:cubicBezTo>
                      <a:pt x="22" y="1"/>
                      <a:pt x="0" y="34"/>
                      <a:pt x="24" y="58"/>
                    </a:cubicBezTo>
                    <a:cubicBezTo>
                      <a:pt x="144" y="187"/>
                      <a:pt x="314" y="252"/>
                      <a:pt x="483" y="252"/>
                    </a:cubicBezTo>
                    <a:cubicBezTo>
                      <a:pt x="612" y="252"/>
                      <a:pt x="741" y="214"/>
                      <a:pt x="846" y="136"/>
                    </a:cubicBezTo>
                    <a:cubicBezTo>
                      <a:pt x="879" y="116"/>
                      <a:pt x="856" y="68"/>
                      <a:pt x="824" y="68"/>
                    </a:cubicBezTo>
                    <a:cubicBezTo>
                      <a:pt x="819" y="68"/>
                      <a:pt x="813" y="70"/>
                      <a:pt x="807" y="74"/>
                    </a:cubicBezTo>
                    <a:cubicBezTo>
                      <a:pt x="711" y="145"/>
                      <a:pt x="597" y="180"/>
                      <a:pt x="482" y="180"/>
                    </a:cubicBezTo>
                    <a:cubicBezTo>
                      <a:pt x="334" y="180"/>
                      <a:pt x="185" y="121"/>
                      <a:pt x="79" y="11"/>
                    </a:cubicBezTo>
                    <a:cubicBezTo>
                      <a:pt x="70" y="4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0"/>
              <p:cNvSpPr/>
              <p:nvPr/>
            </p:nvSpPr>
            <p:spPr>
              <a:xfrm>
                <a:off x="4439075" y="3433475"/>
                <a:ext cx="154175" cy="94500"/>
              </a:xfrm>
              <a:custGeom>
                <a:avLst/>
                <a:gdLst/>
                <a:ahLst/>
                <a:cxnLst/>
                <a:rect l="l" t="t" r="r" b="b"/>
                <a:pathLst>
                  <a:path w="6167" h="3780" extrusionOk="0">
                    <a:moveTo>
                      <a:pt x="1" y="0"/>
                    </a:moveTo>
                    <a:lnTo>
                      <a:pt x="1" y="180"/>
                    </a:lnTo>
                    <a:cubicBezTo>
                      <a:pt x="1" y="1369"/>
                      <a:pt x="760" y="2394"/>
                      <a:pt x="1816" y="2793"/>
                    </a:cubicBezTo>
                    <a:cubicBezTo>
                      <a:pt x="1963" y="3359"/>
                      <a:pt x="2479" y="3779"/>
                      <a:pt x="3090" y="3779"/>
                    </a:cubicBezTo>
                    <a:cubicBezTo>
                      <a:pt x="3096" y="3779"/>
                      <a:pt x="3101" y="3779"/>
                      <a:pt x="3107" y="3779"/>
                    </a:cubicBezTo>
                    <a:cubicBezTo>
                      <a:pt x="3725" y="3779"/>
                      <a:pt x="4241" y="3357"/>
                      <a:pt x="4390" y="2778"/>
                    </a:cubicBezTo>
                    <a:cubicBezTo>
                      <a:pt x="5423" y="2371"/>
                      <a:pt x="6166" y="1362"/>
                      <a:pt x="6166" y="188"/>
                    </a:cubicBezTo>
                    <a:lnTo>
                      <a:pt x="6166" y="8"/>
                    </a:lnTo>
                    <a:lnTo>
                      <a:pt x="6143" y="8"/>
                    </a:lnTo>
                    <a:cubicBezTo>
                      <a:pt x="5986" y="1393"/>
                      <a:pt x="4797" y="2480"/>
                      <a:pt x="3365" y="2480"/>
                    </a:cubicBezTo>
                    <a:lnTo>
                      <a:pt x="2786" y="2480"/>
                    </a:lnTo>
                    <a:cubicBezTo>
                      <a:pt x="1362" y="2480"/>
                      <a:pt x="180" y="1393"/>
                      <a:pt x="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0"/>
              <p:cNvSpPr/>
              <p:nvPr/>
            </p:nvSpPr>
            <p:spPr>
              <a:xfrm>
                <a:off x="4420100" y="3395150"/>
                <a:ext cx="17050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682" h="947" extrusionOk="0">
                    <a:moveTo>
                      <a:pt x="114" y="0"/>
                    </a:moveTo>
                    <a:cubicBezTo>
                      <a:pt x="90" y="0"/>
                      <a:pt x="66" y="8"/>
                      <a:pt x="48" y="23"/>
                    </a:cubicBezTo>
                    <a:cubicBezTo>
                      <a:pt x="8" y="62"/>
                      <a:pt x="1" y="125"/>
                      <a:pt x="40" y="164"/>
                    </a:cubicBezTo>
                    <a:lnTo>
                      <a:pt x="407" y="578"/>
                    </a:lnTo>
                    <a:lnTo>
                      <a:pt x="173" y="774"/>
                    </a:lnTo>
                    <a:cubicBezTo>
                      <a:pt x="134" y="813"/>
                      <a:pt x="126" y="876"/>
                      <a:pt x="165" y="915"/>
                    </a:cubicBezTo>
                    <a:cubicBezTo>
                      <a:pt x="181" y="938"/>
                      <a:pt x="212" y="946"/>
                      <a:pt x="235" y="946"/>
                    </a:cubicBezTo>
                    <a:cubicBezTo>
                      <a:pt x="259" y="946"/>
                      <a:pt x="282" y="938"/>
                      <a:pt x="298" y="923"/>
                    </a:cubicBezTo>
                    <a:lnTo>
                      <a:pt x="681" y="594"/>
                    </a:lnTo>
                    <a:lnTo>
                      <a:pt x="188" y="31"/>
                    </a:lnTo>
                    <a:cubicBezTo>
                      <a:pt x="168" y="10"/>
                      <a:pt x="141" y="0"/>
                      <a:pt x="1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0"/>
              <p:cNvSpPr/>
              <p:nvPr/>
            </p:nvSpPr>
            <p:spPr>
              <a:xfrm>
                <a:off x="4590675" y="3396075"/>
                <a:ext cx="14900" cy="2410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64" extrusionOk="0">
                    <a:moveTo>
                      <a:pt x="477" y="1"/>
                    </a:moveTo>
                    <a:cubicBezTo>
                      <a:pt x="445" y="1"/>
                      <a:pt x="412" y="18"/>
                      <a:pt x="392" y="49"/>
                    </a:cubicBezTo>
                    <a:lnTo>
                      <a:pt x="1" y="690"/>
                    </a:lnTo>
                    <a:lnTo>
                      <a:pt x="431" y="948"/>
                    </a:lnTo>
                    <a:cubicBezTo>
                      <a:pt x="447" y="956"/>
                      <a:pt x="462" y="964"/>
                      <a:pt x="486" y="964"/>
                    </a:cubicBezTo>
                    <a:cubicBezTo>
                      <a:pt x="517" y="964"/>
                      <a:pt x="548" y="941"/>
                      <a:pt x="564" y="917"/>
                    </a:cubicBezTo>
                    <a:cubicBezTo>
                      <a:pt x="595" y="870"/>
                      <a:pt x="580" y="808"/>
                      <a:pt x="533" y="776"/>
                    </a:cubicBezTo>
                    <a:lnTo>
                      <a:pt x="267" y="620"/>
                    </a:lnTo>
                    <a:lnTo>
                      <a:pt x="556" y="150"/>
                    </a:lnTo>
                    <a:cubicBezTo>
                      <a:pt x="587" y="103"/>
                      <a:pt x="572" y="49"/>
                      <a:pt x="525" y="17"/>
                    </a:cubicBezTo>
                    <a:cubicBezTo>
                      <a:pt x="511" y="6"/>
                      <a:pt x="494" y="1"/>
                      <a:pt x="47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0"/>
              <p:cNvSpPr/>
              <p:nvPr/>
            </p:nvSpPr>
            <p:spPr>
              <a:xfrm>
                <a:off x="4507550" y="3474925"/>
                <a:ext cx="1370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213" extrusionOk="0">
                    <a:moveTo>
                      <a:pt x="274" y="1"/>
                    </a:moveTo>
                    <a:cubicBezTo>
                      <a:pt x="164" y="9"/>
                      <a:pt x="63" y="63"/>
                      <a:pt x="16" y="157"/>
                    </a:cubicBezTo>
                    <a:cubicBezTo>
                      <a:pt x="0" y="181"/>
                      <a:pt x="8" y="204"/>
                      <a:pt x="24" y="212"/>
                    </a:cubicBezTo>
                    <a:lnTo>
                      <a:pt x="47" y="212"/>
                    </a:lnTo>
                    <a:cubicBezTo>
                      <a:pt x="55" y="212"/>
                      <a:pt x="71" y="204"/>
                      <a:pt x="78" y="196"/>
                    </a:cubicBezTo>
                    <a:cubicBezTo>
                      <a:pt x="117" y="126"/>
                      <a:pt x="196" y="79"/>
                      <a:pt x="274" y="79"/>
                    </a:cubicBezTo>
                    <a:cubicBezTo>
                      <a:pt x="360" y="79"/>
                      <a:pt x="438" y="118"/>
                      <a:pt x="477" y="189"/>
                    </a:cubicBezTo>
                    <a:cubicBezTo>
                      <a:pt x="483" y="200"/>
                      <a:pt x="497" y="207"/>
                      <a:pt x="511" y="207"/>
                    </a:cubicBezTo>
                    <a:cubicBezTo>
                      <a:pt x="515" y="207"/>
                      <a:pt x="520" y="206"/>
                      <a:pt x="524" y="204"/>
                    </a:cubicBezTo>
                    <a:cubicBezTo>
                      <a:pt x="548" y="189"/>
                      <a:pt x="548" y="173"/>
                      <a:pt x="540" y="150"/>
                    </a:cubicBezTo>
                    <a:cubicBezTo>
                      <a:pt x="485" y="56"/>
                      <a:pt x="384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0"/>
              <p:cNvSpPr/>
              <p:nvPr/>
            </p:nvSpPr>
            <p:spPr>
              <a:xfrm>
                <a:off x="4471350" y="3369700"/>
                <a:ext cx="32300" cy="1707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683" extrusionOk="0">
                    <a:moveTo>
                      <a:pt x="852" y="0"/>
                    </a:moveTo>
                    <a:cubicBezTo>
                      <a:pt x="755" y="0"/>
                      <a:pt x="646" y="16"/>
                      <a:pt x="533" y="55"/>
                    </a:cubicBezTo>
                    <a:cubicBezTo>
                      <a:pt x="251" y="149"/>
                      <a:pt x="87" y="337"/>
                      <a:pt x="40" y="462"/>
                    </a:cubicBezTo>
                    <a:cubicBezTo>
                      <a:pt x="1" y="603"/>
                      <a:pt x="63" y="681"/>
                      <a:pt x="141" y="681"/>
                    </a:cubicBezTo>
                    <a:cubicBezTo>
                      <a:pt x="149" y="682"/>
                      <a:pt x="157" y="682"/>
                      <a:pt x="164" y="682"/>
                    </a:cubicBezTo>
                    <a:cubicBezTo>
                      <a:pt x="245" y="682"/>
                      <a:pt x="337" y="646"/>
                      <a:pt x="423" y="611"/>
                    </a:cubicBezTo>
                    <a:cubicBezTo>
                      <a:pt x="517" y="571"/>
                      <a:pt x="611" y="532"/>
                      <a:pt x="689" y="509"/>
                    </a:cubicBezTo>
                    <a:cubicBezTo>
                      <a:pt x="775" y="478"/>
                      <a:pt x="877" y="446"/>
                      <a:pt x="971" y="423"/>
                    </a:cubicBezTo>
                    <a:cubicBezTo>
                      <a:pt x="1073" y="392"/>
                      <a:pt x="1174" y="368"/>
                      <a:pt x="1237" y="305"/>
                    </a:cubicBezTo>
                    <a:cubicBezTo>
                      <a:pt x="1292" y="251"/>
                      <a:pt x="1292" y="157"/>
                      <a:pt x="1174" y="79"/>
                    </a:cubicBezTo>
                    <a:cubicBezTo>
                      <a:pt x="1105" y="33"/>
                      <a:pt x="991" y="0"/>
                      <a:pt x="852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0"/>
              <p:cNvSpPr/>
              <p:nvPr/>
            </p:nvSpPr>
            <p:spPr>
              <a:xfrm>
                <a:off x="4543525" y="3379575"/>
                <a:ext cx="32500" cy="1290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516" extrusionOk="0">
                    <a:moveTo>
                      <a:pt x="602" y="1"/>
                    </a:moveTo>
                    <a:cubicBezTo>
                      <a:pt x="363" y="1"/>
                      <a:pt x="179" y="85"/>
                      <a:pt x="95" y="169"/>
                    </a:cubicBezTo>
                    <a:cubicBezTo>
                      <a:pt x="1" y="270"/>
                      <a:pt x="24" y="356"/>
                      <a:pt x="95" y="396"/>
                    </a:cubicBezTo>
                    <a:cubicBezTo>
                      <a:pt x="165" y="435"/>
                      <a:pt x="259" y="435"/>
                      <a:pt x="361" y="443"/>
                    </a:cubicBezTo>
                    <a:cubicBezTo>
                      <a:pt x="455" y="443"/>
                      <a:pt x="549" y="450"/>
                      <a:pt x="635" y="458"/>
                    </a:cubicBezTo>
                    <a:cubicBezTo>
                      <a:pt x="721" y="466"/>
                      <a:pt x="815" y="482"/>
                      <a:pt x="908" y="497"/>
                    </a:cubicBezTo>
                    <a:cubicBezTo>
                      <a:pt x="973" y="503"/>
                      <a:pt x="1040" y="515"/>
                      <a:pt x="1102" y="515"/>
                    </a:cubicBezTo>
                    <a:cubicBezTo>
                      <a:pt x="1130" y="515"/>
                      <a:pt x="1158" y="513"/>
                      <a:pt x="1182" y="505"/>
                    </a:cubicBezTo>
                    <a:cubicBezTo>
                      <a:pt x="1261" y="482"/>
                      <a:pt x="1300" y="396"/>
                      <a:pt x="1229" y="278"/>
                    </a:cubicBezTo>
                    <a:cubicBezTo>
                      <a:pt x="1159" y="169"/>
                      <a:pt x="963" y="36"/>
                      <a:pt x="689" y="4"/>
                    </a:cubicBezTo>
                    <a:cubicBezTo>
                      <a:pt x="660" y="2"/>
                      <a:pt x="631" y="1"/>
                      <a:pt x="602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0"/>
              <p:cNvSpPr/>
              <p:nvPr/>
            </p:nvSpPr>
            <p:spPr>
              <a:xfrm>
                <a:off x="4482500" y="3395875"/>
                <a:ext cx="14700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5" extrusionOk="0">
                    <a:moveTo>
                      <a:pt x="289" y="1"/>
                    </a:moveTo>
                    <a:cubicBezTo>
                      <a:pt x="202" y="1"/>
                      <a:pt x="117" y="46"/>
                      <a:pt x="71" y="127"/>
                    </a:cubicBezTo>
                    <a:cubicBezTo>
                      <a:pt x="1" y="244"/>
                      <a:pt x="40" y="409"/>
                      <a:pt x="157" y="479"/>
                    </a:cubicBezTo>
                    <a:cubicBezTo>
                      <a:pt x="199" y="503"/>
                      <a:pt x="245" y="514"/>
                      <a:pt x="290" y="514"/>
                    </a:cubicBezTo>
                    <a:cubicBezTo>
                      <a:pt x="379" y="514"/>
                      <a:pt x="465" y="471"/>
                      <a:pt x="517" y="393"/>
                    </a:cubicBezTo>
                    <a:cubicBezTo>
                      <a:pt x="587" y="268"/>
                      <a:pt x="548" y="111"/>
                      <a:pt x="423" y="41"/>
                    </a:cubicBezTo>
                    <a:cubicBezTo>
                      <a:pt x="382" y="14"/>
                      <a:pt x="335" y="1"/>
                      <a:pt x="289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0"/>
              <p:cNvSpPr/>
              <p:nvPr/>
            </p:nvSpPr>
            <p:spPr>
              <a:xfrm>
                <a:off x="4552325" y="3395625"/>
                <a:ext cx="14700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7" extrusionOk="0">
                    <a:moveTo>
                      <a:pt x="300" y="0"/>
                    </a:moveTo>
                    <a:cubicBezTo>
                      <a:pt x="210" y="0"/>
                      <a:pt x="123" y="46"/>
                      <a:pt x="71" y="129"/>
                    </a:cubicBezTo>
                    <a:cubicBezTo>
                      <a:pt x="1" y="246"/>
                      <a:pt x="40" y="411"/>
                      <a:pt x="165" y="481"/>
                    </a:cubicBezTo>
                    <a:cubicBezTo>
                      <a:pt x="205" y="505"/>
                      <a:pt x="250" y="516"/>
                      <a:pt x="295" y="516"/>
                    </a:cubicBezTo>
                    <a:cubicBezTo>
                      <a:pt x="383" y="516"/>
                      <a:pt x="471" y="473"/>
                      <a:pt x="517" y="395"/>
                    </a:cubicBezTo>
                    <a:cubicBezTo>
                      <a:pt x="588" y="270"/>
                      <a:pt x="549" y="113"/>
                      <a:pt x="431" y="35"/>
                    </a:cubicBezTo>
                    <a:cubicBezTo>
                      <a:pt x="390" y="12"/>
                      <a:pt x="344" y="0"/>
                      <a:pt x="300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0"/>
              <p:cNvSpPr/>
              <p:nvPr/>
            </p:nvSpPr>
            <p:spPr>
              <a:xfrm>
                <a:off x="4479775" y="3407200"/>
                <a:ext cx="18975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59" h="300" extrusionOk="0">
                    <a:moveTo>
                      <a:pt x="395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8"/>
                      <a:pt x="0" y="190"/>
                      <a:pt x="31" y="237"/>
                    </a:cubicBezTo>
                    <a:cubicBezTo>
                      <a:pt x="46" y="267"/>
                      <a:pt x="78" y="281"/>
                      <a:pt x="110" y="281"/>
                    </a:cubicBezTo>
                    <a:cubicBezTo>
                      <a:pt x="129" y="281"/>
                      <a:pt x="147" y="277"/>
                      <a:pt x="164" y="269"/>
                    </a:cubicBezTo>
                    <a:cubicBezTo>
                      <a:pt x="255" y="214"/>
                      <a:pt x="331" y="195"/>
                      <a:pt x="392" y="195"/>
                    </a:cubicBezTo>
                    <a:cubicBezTo>
                      <a:pt x="506" y="195"/>
                      <a:pt x="569" y="258"/>
                      <a:pt x="579" y="269"/>
                    </a:cubicBezTo>
                    <a:cubicBezTo>
                      <a:pt x="595" y="292"/>
                      <a:pt x="626" y="300"/>
                      <a:pt x="649" y="300"/>
                    </a:cubicBezTo>
                    <a:cubicBezTo>
                      <a:pt x="673" y="300"/>
                      <a:pt x="696" y="292"/>
                      <a:pt x="712" y="276"/>
                    </a:cubicBezTo>
                    <a:cubicBezTo>
                      <a:pt x="751" y="245"/>
                      <a:pt x="759" y="183"/>
                      <a:pt x="728" y="136"/>
                    </a:cubicBezTo>
                    <a:cubicBezTo>
                      <a:pt x="674" y="77"/>
                      <a:pt x="556" y="0"/>
                      <a:pt x="3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0"/>
              <p:cNvSpPr/>
              <p:nvPr/>
            </p:nvSpPr>
            <p:spPr>
              <a:xfrm>
                <a:off x="4550175" y="3406425"/>
                <a:ext cx="1900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60" h="300" extrusionOk="0">
                    <a:moveTo>
                      <a:pt x="394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7"/>
                      <a:pt x="1" y="190"/>
                      <a:pt x="32" y="237"/>
                    </a:cubicBezTo>
                    <a:cubicBezTo>
                      <a:pt x="47" y="267"/>
                      <a:pt x="79" y="285"/>
                      <a:pt x="112" y="285"/>
                    </a:cubicBezTo>
                    <a:cubicBezTo>
                      <a:pt x="130" y="285"/>
                      <a:pt x="149" y="279"/>
                      <a:pt x="165" y="268"/>
                    </a:cubicBezTo>
                    <a:cubicBezTo>
                      <a:pt x="256" y="213"/>
                      <a:pt x="332" y="195"/>
                      <a:pt x="393" y="195"/>
                    </a:cubicBezTo>
                    <a:cubicBezTo>
                      <a:pt x="507" y="195"/>
                      <a:pt x="570" y="258"/>
                      <a:pt x="580" y="268"/>
                    </a:cubicBezTo>
                    <a:cubicBezTo>
                      <a:pt x="595" y="292"/>
                      <a:pt x="627" y="300"/>
                      <a:pt x="650" y="300"/>
                    </a:cubicBezTo>
                    <a:cubicBezTo>
                      <a:pt x="674" y="300"/>
                      <a:pt x="697" y="292"/>
                      <a:pt x="713" y="276"/>
                    </a:cubicBezTo>
                    <a:cubicBezTo>
                      <a:pt x="752" y="245"/>
                      <a:pt x="760" y="182"/>
                      <a:pt x="729" y="143"/>
                    </a:cubicBezTo>
                    <a:cubicBezTo>
                      <a:pt x="675" y="79"/>
                      <a:pt x="556" y="0"/>
                      <a:pt x="3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0"/>
              <p:cNvSpPr/>
              <p:nvPr/>
            </p:nvSpPr>
            <p:spPr>
              <a:xfrm>
                <a:off x="4519075" y="3382400"/>
                <a:ext cx="18425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737" h="1558" extrusionOk="0">
                    <a:moveTo>
                      <a:pt x="173" y="1"/>
                    </a:moveTo>
                    <a:lnTo>
                      <a:pt x="1" y="1558"/>
                    </a:lnTo>
                    <a:lnTo>
                      <a:pt x="322" y="1542"/>
                    </a:lnTo>
                    <a:cubicBezTo>
                      <a:pt x="556" y="1534"/>
                      <a:pt x="736" y="1331"/>
                      <a:pt x="728" y="1096"/>
                    </a:cubicBezTo>
                    <a:lnTo>
                      <a:pt x="728" y="1073"/>
                    </a:lnTo>
                    <a:cubicBezTo>
                      <a:pt x="721" y="968"/>
                      <a:pt x="635" y="885"/>
                      <a:pt x="538" y="885"/>
                    </a:cubicBezTo>
                    <a:cubicBezTo>
                      <a:pt x="534" y="885"/>
                      <a:pt x="529" y="885"/>
                      <a:pt x="525" y="885"/>
                    </a:cubicBezTo>
                    <a:cubicBezTo>
                      <a:pt x="520" y="885"/>
                      <a:pt x="515" y="885"/>
                      <a:pt x="510" y="885"/>
                    </a:cubicBezTo>
                    <a:cubicBezTo>
                      <a:pt x="329" y="885"/>
                      <a:pt x="181" y="747"/>
                      <a:pt x="173" y="564"/>
                    </a:cubicBezTo>
                    <a:lnTo>
                      <a:pt x="173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0"/>
              <p:cNvSpPr/>
              <p:nvPr/>
            </p:nvSpPr>
            <p:spPr>
              <a:xfrm>
                <a:off x="4516550" y="3380050"/>
                <a:ext cx="23475" cy="4365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746" extrusionOk="0">
                    <a:moveTo>
                      <a:pt x="274" y="1"/>
                    </a:moveTo>
                    <a:cubicBezTo>
                      <a:pt x="219" y="1"/>
                      <a:pt x="172" y="48"/>
                      <a:pt x="172" y="95"/>
                    </a:cubicBezTo>
                    <a:lnTo>
                      <a:pt x="180" y="666"/>
                    </a:lnTo>
                    <a:cubicBezTo>
                      <a:pt x="188" y="892"/>
                      <a:pt x="376" y="1074"/>
                      <a:pt x="599" y="1074"/>
                    </a:cubicBezTo>
                    <a:cubicBezTo>
                      <a:pt x="608" y="1074"/>
                      <a:pt x="617" y="1074"/>
                      <a:pt x="626" y="1073"/>
                    </a:cubicBezTo>
                    <a:cubicBezTo>
                      <a:pt x="657" y="1073"/>
                      <a:pt x="681" y="1081"/>
                      <a:pt x="696" y="1104"/>
                    </a:cubicBezTo>
                    <a:cubicBezTo>
                      <a:pt x="720" y="1120"/>
                      <a:pt x="728" y="1143"/>
                      <a:pt x="728" y="1167"/>
                    </a:cubicBezTo>
                    <a:lnTo>
                      <a:pt x="728" y="1198"/>
                    </a:lnTo>
                    <a:cubicBezTo>
                      <a:pt x="736" y="1378"/>
                      <a:pt x="603" y="1535"/>
                      <a:pt x="423" y="1542"/>
                    </a:cubicBezTo>
                    <a:lnTo>
                      <a:pt x="94" y="1558"/>
                    </a:lnTo>
                    <a:cubicBezTo>
                      <a:pt x="39" y="1558"/>
                      <a:pt x="0" y="1605"/>
                      <a:pt x="0" y="1660"/>
                    </a:cubicBezTo>
                    <a:cubicBezTo>
                      <a:pt x="8" y="1707"/>
                      <a:pt x="47" y="1746"/>
                      <a:pt x="102" y="1746"/>
                    </a:cubicBezTo>
                    <a:lnTo>
                      <a:pt x="430" y="1738"/>
                    </a:lnTo>
                    <a:cubicBezTo>
                      <a:pt x="712" y="1722"/>
                      <a:pt x="939" y="1480"/>
                      <a:pt x="923" y="1190"/>
                    </a:cubicBezTo>
                    <a:lnTo>
                      <a:pt x="923" y="1159"/>
                    </a:lnTo>
                    <a:cubicBezTo>
                      <a:pt x="923" y="1081"/>
                      <a:pt x="884" y="1010"/>
                      <a:pt x="829" y="956"/>
                    </a:cubicBezTo>
                    <a:cubicBezTo>
                      <a:pt x="775" y="901"/>
                      <a:pt x="696" y="877"/>
                      <a:pt x="618" y="877"/>
                    </a:cubicBezTo>
                    <a:cubicBezTo>
                      <a:pt x="613" y="878"/>
                      <a:pt x="609" y="878"/>
                      <a:pt x="604" y="878"/>
                    </a:cubicBezTo>
                    <a:cubicBezTo>
                      <a:pt x="477" y="878"/>
                      <a:pt x="375" y="779"/>
                      <a:pt x="368" y="658"/>
                    </a:cubicBezTo>
                    <a:lnTo>
                      <a:pt x="368" y="95"/>
                    </a:lnTo>
                    <a:cubicBezTo>
                      <a:pt x="368" y="48"/>
                      <a:pt x="329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0"/>
              <p:cNvSpPr/>
              <p:nvPr/>
            </p:nvSpPr>
            <p:spPr>
              <a:xfrm>
                <a:off x="4494550" y="3425500"/>
                <a:ext cx="47375" cy="25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022" extrusionOk="0">
                    <a:moveTo>
                      <a:pt x="362" y="1"/>
                    </a:moveTo>
                    <a:cubicBezTo>
                      <a:pt x="1" y="1"/>
                      <a:pt x="74" y="933"/>
                      <a:pt x="810" y="1015"/>
                    </a:cubicBezTo>
                    <a:cubicBezTo>
                      <a:pt x="850" y="1020"/>
                      <a:pt x="889" y="1021"/>
                      <a:pt x="927" y="1021"/>
                    </a:cubicBezTo>
                    <a:cubicBezTo>
                      <a:pt x="1610" y="1021"/>
                      <a:pt x="1894" y="385"/>
                      <a:pt x="1420" y="311"/>
                    </a:cubicBezTo>
                    <a:cubicBezTo>
                      <a:pt x="911" y="233"/>
                      <a:pt x="411" y="6"/>
                      <a:pt x="411" y="6"/>
                    </a:cubicBezTo>
                    <a:cubicBezTo>
                      <a:pt x="394" y="3"/>
                      <a:pt x="377" y="1"/>
                      <a:pt x="3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0"/>
              <p:cNvSpPr/>
              <p:nvPr/>
            </p:nvSpPr>
            <p:spPr>
              <a:xfrm>
                <a:off x="4418925" y="3249775"/>
                <a:ext cx="187825" cy="98225"/>
              </a:xfrm>
              <a:custGeom>
                <a:avLst/>
                <a:gdLst/>
                <a:ahLst/>
                <a:cxnLst/>
                <a:rect l="l" t="t" r="r" b="b"/>
                <a:pathLst>
                  <a:path w="7513" h="3929" extrusionOk="0">
                    <a:moveTo>
                      <a:pt x="3905" y="1"/>
                    </a:moveTo>
                    <a:cubicBezTo>
                      <a:pt x="1745" y="1"/>
                      <a:pt x="1" y="1761"/>
                      <a:pt x="1" y="3929"/>
                    </a:cubicBezTo>
                    <a:lnTo>
                      <a:pt x="7512" y="3929"/>
                    </a:lnTo>
                    <a:lnTo>
                      <a:pt x="7512" y="3616"/>
                    </a:lnTo>
                    <a:cubicBezTo>
                      <a:pt x="7512" y="1621"/>
                      <a:pt x="5908" y="1"/>
                      <a:pt x="39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0"/>
              <p:cNvSpPr/>
              <p:nvPr/>
            </p:nvSpPr>
            <p:spPr>
              <a:xfrm>
                <a:off x="4458625" y="3246450"/>
                <a:ext cx="97850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4062" extrusionOk="0">
                    <a:moveTo>
                      <a:pt x="2035" y="1"/>
                    </a:moveTo>
                    <a:cubicBezTo>
                      <a:pt x="909" y="1"/>
                      <a:pt x="1" y="1816"/>
                      <a:pt x="1" y="4062"/>
                    </a:cubicBezTo>
                    <a:lnTo>
                      <a:pt x="3913" y="4062"/>
                    </a:lnTo>
                    <a:lnTo>
                      <a:pt x="3913" y="3741"/>
                    </a:lnTo>
                    <a:cubicBezTo>
                      <a:pt x="3913" y="1675"/>
                      <a:pt x="3076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0"/>
              <p:cNvSpPr/>
              <p:nvPr/>
            </p:nvSpPr>
            <p:spPr>
              <a:xfrm>
                <a:off x="4423225" y="3301400"/>
                <a:ext cx="264900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10596" h="1864" extrusionOk="0">
                    <a:moveTo>
                      <a:pt x="6070" y="0"/>
                    </a:moveTo>
                    <a:cubicBezTo>
                      <a:pt x="2799" y="0"/>
                      <a:pt x="1" y="1864"/>
                      <a:pt x="1" y="1864"/>
                    </a:cubicBezTo>
                    <a:lnTo>
                      <a:pt x="6706" y="1864"/>
                    </a:lnTo>
                    <a:cubicBezTo>
                      <a:pt x="6706" y="1864"/>
                      <a:pt x="10595" y="448"/>
                      <a:pt x="6965" y="49"/>
                    </a:cubicBezTo>
                    <a:cubicBezTo>
                      <a:pt x="6664" y="16"/>
                      <a:pt x="6365" y="0"/>
                      <a:pt x="6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0"/>
              <p:cNvSpPr/>
              <p:nvPr/>
            </p:nvSpPr>
            <p:spPr>
              <a:xfrm>
                <a:off x="4496000" y="3246450"/>
                <a:ext cx="26425" cy="7675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307" extrusionOk="0">
                    <a:moveTo>
                      <a:pt x="533" y="1"/>
                    </a:moveTo>
                    <a:cubicBezTo>
                      <a:pt x="235" y="1"/>
                      <a:pt x="0" y="63"/>
                      <a:pt x="0" y="150"/>
                    </a:cubicBezTo>
                    <a:cubicBezTo>
                      <a:pt x="0" y="236"/>
                      <a:pt x="235" y="306"/>
                      <a:pt x="533" y="306"/>
                    </a:cubicBezTo>
                    <a:cubicBezTo>
                      <a:pt x="822" y="306"/>
                      <a:pt x="1057" y="236"/>
                      <a:pt x="1057" y="150"/>
                    </a:cubicBezTo>
                    <a:cubicBezTo>
                      <a:pt x="1057" y="63"/>
                      <a:pt x="822" y="1"/>
                      <a:pt x="5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0"/>
              <p:cNvSpPr/>
              <p:nvPr/>
            </p:nvSpPr>
            <p:spPr>
              <a:xfrm>
                <a:off x="4516350" y="3516150"/>
                <a:ext cx="74750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2" extrusionOk="0">
                    <a:moveTo>
                      <a:pt x="2125" y="0"/>
                    </a:moveTo>
                    <a:cubicBezTo>
                      <a:pt x="2039" y="0"/>
                      <a:pt x="1952" y="29"/>
                      <a:pt x="1886" y="89"/>
                    </a:cubicBezTo>
                    <a:lnTo>
                      <a:pt x="125" y="1662"/>
                    </a:lnTo>
                    <a:cubicBezTo>
                      <a:pt x="16" y="1763"/>
                      <a:pt x="0" y="1912"/>
                      <a:pt x="86" y="2029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4"/>
                      <a:pt x="2927" y="551"/>
                    </a:cubicBezTo>
                    <a:lnTo>
                      <a:pt x="2418" y="151"/>
                    </a:lnTo>
                    <a:cubicBezTo>
                      <a:pt x="2355" y="53"/>
                      <a:pt x="2240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0"/>
              <p:cNvSpPr/>
              <p:nvPr/>
            </p:nvSpPr>
            <p:spPr>
              <a:xfrm>
                <a:off x="4445325" y="3516150"/>
                <a:ext cx="74950" cy="83950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8" extrusionOk="0">
                    <a:moveTo>
                      <a:pt x="873" y="0"/>
                    </a:moveTo>
                    <a:cubicBezTo>
                      <a:pt x="757" y="0"/>
                      <a:pt x="643" y="53"/>
                      <a:pt x="580" y="151"/>
                    </a:cubicBezTo>
                    <a:lnTo>
                      <a:pt x="384" y="300"/>
                    </a:lnTo>
                    <a:cubicBezTo>
                      <a:pt x="134" y="488"/>
                      <a:pt x="1" y="793"/>
                      <a:pt x="56" y="1106"/>
                    </a:cubicBezTo>
                    <a:cubicBezTo>
                      <a:pt x="64" y="1153"/>
                      <a:pt x="79" y="1192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29"/>
                    </a:lnTo>
                    <a:cubicBezTo>
                      <a:pt x="2998" y="1912"/>
                      <a:pt x="2982" y="1763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9" y="0"/>
                      <a:pt x="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0"/>
              <p:cNvSpPr/>
              <p:nvPr/>
            </p:nvSpPr>
            <p:spPr>
              <a:xfrm>
                <a:off x="4516350" y="3511050"/>
                <a:ext cx="74750" cy="83825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3" extrusionOk="0">
                    <a:moveTo>
                      <a:pt x="2127" y="0"/>
                    </a:moveTo>
                    <a:cubicBezTo>
                      <a:pt x="2041" y="0"/>
                      <a:pt x="1953" y="29"/>
                      <a:pt x="1886" y="89"/>
                    </a:cubicBezTo>
                    <a:lnTo>
                      <a:pt x="125" y="1662"/>
                    </a:lnTo>
                    <a:cubicBezTo>
                      <a:pt x="16" y="1756"/>
                      <a:pt x="0" y="1913"/>
                      <a:pt x="86" y="2030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5"/>
                      <a:pt x="2927" y="551"/>
                    </a:cubicBezTo>
                    <a:lnTo>
                      <a:pt x="2418" y="144"/>
                    </a:lnTo>
                    <a:cubicBezTo>
                      <a:pt x="2356" y="51"/>
                      <a:pt x="2242" y="0"/>
                      <a:pt x="21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40"/>
              <p:cNvSpPr/>
              <p:nvPr/>
            </p:nvSpPr>
            <p:spPr>
              <a:xfrm>
                <a:off x="4445325" y="3511050"/>
                <a:ext cx="74950" cy="8397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9" extrusionOk="0">
                    <a:moveTo>
                      <a:pt x="870" y="0"/>
                    </a:moveTo>
                    <a:cubicBezTo>
                      <a:pt x="756" y="0"/>
                      <a:pt x="642" y="51"/>
                      <a:pt x="580" y="144"/>
                    </a:cubicBezTo>
                    <a:lnTo>
                      <a:pt x="384" y="293"/>
                    </a:lnTo>
                    <a:cubicBezTo>
                      <a:pt x="134" y="481"/>
                      <a:pt x="1" y="794"/>
                      <a:pt x="56" y="1099"/>
                    </a:cubicBezTo>
                    <a:cubicBezTo>
                      <a:pt x="64" y="1154"/>
                      <a:pt x="79" y="1193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30"/>
                    </a:lnTo>
                    <a:cubicBezTo>
                      <a:pt x="2998" y="1913"/>
                      <a:pt x="2982" y="1756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7" y="0"/>
                      <a:pt x="8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0"/>
              <p:cNvSpPr/>
              <p:nvPr/>
            </p:nvSpPr>
            <p:spPr>
              <a:xfrm>
                <a:off x="4476825" y="3557550"/>
                <a:ext cx="3172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1047" extrusionOk="0">
                    <a:moveTo>
                      <a:pt x="1225" y="0"/>
                    </a:moveTo>
                    <a:cubicBezTo>
                      <a:pt x="1212" y="0"/>
                      <a:pt x="1202" y="4"/>
                      <a:pt x="1198" y="13"/>
                    </a:cubicBezTo>
                    <a:cubicBezTo>
                      <a:pt x="987" y="326"/>
                      <a:pt x="775" y="624"/>
                      <a:pt x="533" y="890"/>
                    </a:cubicBezTo>
                    <a:cubicBezTo>
                      <a:pt x="474" y="942"/>
                      <a:pt x="432" y="972"/>
                      <a:pt x="397" y="972"/>
                    </a:cubicBezTo>
                    <a:cubicBezTo>
                      <a:pt x="390" y="972"/>
                      <a:pt x="383" y="971"/>
                      <a:pt x="376" y="968"/>
                    </a:cubicBezTo>
                    <a:cubicBezTo>
                      <a:pt x="353" y="960"/>
                      <a:pt x="337" y="937"/>
                      <a:pt x="321" y="913"/>
                    </a:cubicBezTo>
                    <a:cubicBezTo>
                      <a:pt x="212" y="780"/>
                      <a:pt x="126" y="624"/>
                      <a:pt x="71" y="452"/>
                    </a:cubicBezTo>
                    <a:cubicBezTo>
                      <a:pt x="71" y="439"/>
                      <a:pt x="55" y="426"/>
                      <a:pt x="41" y="426"/>
                    </a:cubicBezTo>
                    <a:cubicBezTo>
                      <a:pt x="38" y="426"/>
                      <a:pt x="35" y="427"/>
                      <a:pt x="32" y="428"/>
                    </a:cubicBezTo>
                    <a:cubicBezTo>
                      <a:pt x="8" y="436"/>
                      <a:pt x="1" y="459"/>
                      <a:pt x="8" y="475"/>
                    </a:cubicBezTo>
                    <a:cubicBezTo>
                      <a:pt x="63" y="655"/>
                      <a:pt x="149" y="819"/>
                      <a:pt x="259" y="960"/>
                    </a:cubicBezTo>
                    <a:cubicBezTo>
                      <a:pt x="282" y="984"/>
                      <a:pt x="306" y="1015"/>
                      <a:pt x="345" y="1031"/>
                    </a:cubicBezTo>
                    <a:cubicBezTo>
                      <a:pt x="361" y="1038"/>
                      <a:pt x="376" y="1046"/>
                      <a:pt x="400" y="1046"/>
                    </a:cubicBezTo>
                    <a:cubicBezTo>
                      <a:pt x="454" y="1046"/>
                      <a:pt x="517" y="1007"/>
                      <a:pt x="580" y="937"/>
                    </a:cubicBezTo>
                    <a:cubicBezTo>
                      <a:pt x="838" y="671"/>
                      <a:pt x="1049" y="365"/>
                      <a:pt x="1260" y="60"/>
                    </a:cubicBezTo>
                    <a:cubicBezTo>
                      <a:pt x="1268" y="37"/>
                      <a:pt x="1268" y="13"/>
                      <a:pt x="1253" y="6"/>
                    </a:cubicBezTo>
                    <a:cubicBezTo>
                      <a:pt x="1243" y="2"/>
                      <a:pt x="1233" y="0"/>
                      <a:pt x="1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0"/>
              <p:cNvSpPr/>
              <p:nvPr/>
            </p:nvSpPr>
            <p:spPr>
              <a:xfrm>
                <a:off x="4524175" y="3556825"/>
                <a:ext cx="373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30" extrusionOk="0">
                    <a:moveTo>
                      <a:pt x="42" y="0"/>
                    </a:moveTo>
                    <a:cubicBezTo>
                      <a:pt x="36" y="0"/>
                      <a:pt x="30" y="1"/>
                      <a:pt x="24" y="3"/>
                    </a:cubicBezTo>
                    <a:cubicBezTo>
                      <a:pt x="8" y="19"/>
                      <a:pt x="0" y="35"/>
                      <a:pt x="16" y="58"/>
                    </a:cubicBezTo>
                    <a:cubicBezTo>
                      <a:pt x="211" y="441"/>
                      <a:pt x="477" y="786"/>
                      <a:pt x="790" y="1083"/>
                    </a:cubicBezTo>
                    <a:cubicBezTo>
                      <a:pt x="830" y="1122"/>
                      <a:pt x="869" y="1130"/>
                      <a:pt x="900" y="1130"/>
                    </a:cubicBezTo>
                    <a:cubicBezTo>
                      <a:pt x="955" y="1130"/>
                      <a:pt x="1002" y="1099"/>
                      <a:pt x="1033" y="1075"/>
                    </a:cubicBezTo>
                    <a:cubicBezTo>
                      <a:pt x="1229" y="927"/>
                      <a:pt x="1385" y="739"/>
                      <a:pt x="1487" y="535"/>
                    </a:cubicBezTo>
                    <a:cubicBezTo>
                      <a:pt x="1495" y="520"/>
                      <a:pt x="1487" y="496"/>
                      <a:pt x="1471" y="488"/>
                    </a:cubicBezTo>
                    <a:cubicBezTo>
                      <a:pt x="1467" y="486"/>
                      <a:pt x="1462" y="485"/>
                      <a:pt x="1457" y="485"/>
                    </a:cubicBezTo>
                    <a:cubicBezTo>
                      <a:pt x="1444" y="485"/>
                      <a:pt x="1430" y="493"/>
                      <a:pt x="1424" y="504"/>
                    </a:cubicBezTo>
                    <a:cubicBezTo>
                      <a:pt x="1323" y="700"/>
                      <a:pt x="1174" y="880"/>
                      <a:pt x="994" y="1013"/>
                    </a:cubicBezTo>
                    <a:cubicBezTo>
                      <a:pt x="950" y="1043"/>
                      <a:pt x="921" y="1059"/>
                      <a:pt x="897" y="1059"/>
                    </a:cubicBezTo>
                    <a:cubicBezTo>
                      <a:pt x="878" y="1059"/>
                      <a:pt x="863" y="1049"/>
                      <a:pt x="845" y="1028"/>
                    </a:cubicBezTo>
                    <a:cubicBezTo>
                      <a:pt x="532" y="739"/>
                      <a:pt x="274" y="394"/>
                      <a:pt x="78" y="19"/>
                    </a:cubicBezTo>
                    <a:cubicBezTo>
                      <a:pt x="73" y="7"/>
                      <a:pt x="59" y="0"/>
                      <a:pt x="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40"/>
              <p:cNvSpPr/>
              <p:nvPr/>
            </p:nvSpPr>
            <p:spPr>
              <a:xfrm>
                <a:off x="4550175" y="3447325"/>
                <a:ext cx="7280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786" extrusionOk="0">
                    <a:moveTo>
                      <a:pt x="540" y="63"/>
                    </a:moveTo>
                    <a:cubicBezTo>
                      <a:pt x="667" y="63"/>
                      <a:pt x="796" y="93"/>
                      <a:pt x="869" y="111"/>
                    </a:cubicBezTo>
                    <a:lnTo>
                      <a:pt x="1401" y="244"/>
                    </a:lnTo>
                    <a:lnTo>
                      <a:pt x="1730" y="369"/>
                    </a:lnTo>
                    <a:lnTo>
                      <a:pt x="196" y="291"/>
                    </a:lnTo>
                    <a:cubicBezTo>
                      <a:pt x="196" y="275"/>
                      <a:pt x="196" y="260"/>
                      <a:pt x="196" y="244"/>
                    </a:cubicBezTo>
                    <a:cubicBezTo>
                      <a:pt x="251" y="102"/>
                      <a:pt x="394" y="63"/>
                      <a:pt x="540" y="63"/>
                    </a:cubicBezTo>
                    <a:close/>
                    <a:moveTo>
                      <a:pt x="462" y="0"/>
                    </a:moveTo>
                    <a:cubicBezTo>
                      <a:pt x="316" y="0"/>
                      <a:pt x="172" y="40"/>
                      <a:pt x="118" y="182"/>
                    </a:cubicBezTo>
                    <a:cubicBezTo>
                      <a:pt x="110" y="221"/>
                      <a:pt x="110" y="252"/>
                      <a:pt x="126" y="283"/>
                    </a:cubicBezTo>
                    <a:cubicBezTo>
                      <a:pt x="110" y="307"/>
                      <a:pt x="1" y="604"/>
                      <a:pt x="1323" y="839"/>
                    </a:cubicBezTo>
                    <a:cubicBezTo>
                      <a:pt x="1323" y="839"/>
                      <a:pt x="580" y="917"/>
                      <a:pt x="627" y="1332"/>
                    </a:cubicBezTo>
                    <a:cubicBezTo>
                      <a:pt x="682" y="1746"/>
                      <a:pt x="908" y="1786"/>
                      <a:pt x="908" y="1786"/>
                    </a:cubicBezTo>
                    <a:lnTo>
                      <a:pt x="1832" y="901"/>
                    </a:lnTo>
                    <a:lnTo>
                      <a:pt x="1793" y="393"/>
                    </a:lnTo>
                    <a:lnTo>
                      <a:pt x="1793" y="393"/>
                    </a:lnTo>
                    <a:lnTo>
                      <a:pt x="2473" y="651"/>
                    </a:lnTo>
                    <a:cubicBezTo>
                      <a:pt x="2630" y="714"/>
                      <a:pt x="2779" y="792"/>
                      <a:pt x="2912" y="894"/>
                    </a:cubicBezTo>
                    <a:cubicBezTo>
                      <a:pt x="2755" y="761"/>
                      <a:pt x="2583" y="659"/>
                      <a:pt x="2395" y="588"/>
                    </a:cubicBezTo>
                    <a:lnTo>
                      <a:pt x="1323" y="182"/>
                    </a:lnTo>
                    <a:lnTo>
                      <a:pt x="791" y="49"/>
                    </a:lnTo>
                    <a:cubicBezTo>
                      <a:pt x="718" y="30"/>
                      <a:pt x="589" y="0"/>
                      <a:pt x="4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40"/>
              <p:cNvSpPr/>
              <p:nvPr/>
            </p:nvSpPr>
            <p:spPr>
              <a:xfrm>
                <a:off x="4553900" y="3448875"/>
                <a:ext cx="162575" cy="233900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9356" extrusionOk="0">
                    <a:moveTo>
                      <a:pt x="391" y="1"/>
                    </a:moveTo>
                    <a:cubicBezTo>
                      <a:pt x="245" y="1"/>
                      <a:pt x="102" y="40"/>
                      <a:pt x="47" y="182"/>
                    </a:cubicBezTo>
                    <a:cubicBezTo>
                      <a:pt x="1" y="440"/>
                      <a:pt x="368" y="526"/>
                      <a:pt x="509" y="558"/>
                    </a:cubicBezTo>
                    <a:lnTo>
                      <a:pt x="1260" y="769"/>
                    </a:lnTo>
                    <a:cubicBezTo>
                      <a:pt x="1260" y="769"/>
                      <a:pt x="908" y="785"/>
                      <a:pt x="689" y="988"/>
                    </a:cubicBezTo>
                    <a:cubicBezTo>
                      <a:pt x="525" y="1129"/>
                      <a:pt x="486" y="1364"/>
                      <a:pt x="564" y="1559"/>
                    </a:cubicBezTo>
                    <a:lnTo>
                      <a:pt x="595" y="1630"/>
                    </a:lnTo>
                    <a:lnTo>
                      <a:pt x="619" y="1606"/>
                    </a:lnTo>
                    <a:cubicBezTo>
                      <a:pt x="752" y="1473"/>
                      <a:pt x="924" y="1379"/>
                      <a:pt x="1119" y="1356"/>
                    </a:cubicBezTo>
                    <a:lnTo>
                      <a:pt x="1338" y="1332"/>
                    </a:lnTo>
                    <a:lnTo>
                      <a:pt x="1338" y="1332"/>
                    </a:lnTo>
                    <a:cubicBezTo>
                      <a:pt x="1338" y="1332"/>
                      <a:pt x="580" y="1419"/>
                      <a:pt x="564" y="1794"/>
                    </a:cubicBezTo>
                    <a:cubicBezTo>
                      <a:pt x="549" y="2141"/>
                      <a:pt x="688" y="2154"/>
                      <a:pt x="710" y="2154"/>
                    </a:cubicBezTo>
                    <a:cubicBezTo>
                      <a:pt x="712" y="2154"/>
                      <a:pt x="713" y="2154"/>
                      <a:pt x="713" y="2154"/>
                    </a:cubicBezTo>
                    <a:cubicBezTo>
                      <a:pt x="713" y="2154"/>
                      <a:pt x="950" y="1949"/>
                      <a:pt x="1236" y="1949"/>
                    </a:cubicBezTo>
                    <a:cubicBezTo>
                      <a:pt x="1289" y="1949"/>
                      <a:pt x="1345" y="1957"/>
                      <a:pt x="1401" y="1974"/>
                    </a:cubicBezTo>
                    <a:cubicBezTo>
                      <a:pt x="1401" y="1974"/>
                      <a:pt x="376" y="2021"/>
                      <a:pt x="548" y="2592"/>
                    </a:cubicBezTo>
                    <a:cubicBezTo>
                      <a:pt x="650" y="2936"/>
                      <a:pt x="1080" y="3077"/>
                      <a:pt x="1401" y="3132"/>
                    </a:cubicBezTo>
                    <a:lnTo>
                      <a:pt x="3412" y="8273"/>
                    </a:lnTo>
                    <a:cubicBezTo>
                      <a:pt x="3720" y="9052"/>
                      <a:pt x="4245" y="9356"/>
                      <a:pt x="4752" y="9356"/>
                    </a:cubicBezTo>
                    <a:cubicBezTo>
                      <a:pt x="5044" y="9356"/>
                      <a:pt x="5329" y="9255"/>
                      <a:pt x="5564" y="9086"/>
                    </a:cubicBezTo>
                    <a:cubicBezTo>
                      <a:pt x="6268" y="8601"/>
                      <a:pt x="6503" y="7662"/>
                      <a:pt x="6104" y="6903"/>
                    </a:cubicBezTo>
                    <a:lnTo>
                      <a:pt x="5478" y="5698"/>
                    </a:lnTo>
                    <a:lnTo>
                      <a:pt x="3318" y="1528"/>
                    </a:lnTo>
                    <a:cubicBezTo>
                      <a:pt x="3130" y="1105"/>
                      <a:pt x="2778" y="761"/>
                      <a:pt x="2324" y="589"/>
                    </a:cubicBezTo>
                    <a:lnTo>
                      <a:pt x="1252" y="182"/>
                    </a:lnTo>
                    <a:lnTo>
                      <a:pt x="720" y="49"/>
                    </a:lnTo>
                    <a:cubicBezTo>
                      <a:pt x="647" y="31"/>
                      <a:pt x="518" y="1"/>
                      <a:pt x="391" y="1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40"/>
              <p:cNvSpPr/>
              <p:nvPr/>
            </p:nvSpPr>
            <p:spPr>
              <a:xfrm>
                <a:off x="4568575" y="3495725"/>
                <a:ext cx="274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97" extrusionOk="0">
                    <a:moveTo>
                      <a:pt x="681" y="1"/>
                    </a:moveTo>
                    <a:cubicBezTo>
                      <a:pt x="628" y="1"/>
                      <a:pt x="575" y="5"/>
                      <a:pt x="525" y="14"/>
                    </a:cubicBezTo>
                    <a:cubicBezTo>
                      <a:pt x="439" y="30"/>
                      <a:pt x="360" y="53"/>
                      <a:pt x="274" y="92"/>
                    </a:cubicBezTo>
                    <a:cubicBezTo>
                      <a:pt x="196" y="123"/>
                      <a:pt x="126" y="170"/>
                      <a:pt x="55" y="217"/>
                    </a:cubicBezTo>
                    <a:lnTo>
                      <a:pt x="47" y="217"/>
                    </a:lnTo>
                    <a:cubicBezTo>
                      <a:pt x="8" y="249"/>
                      <a:pt x="0" y="311"/>
                      <a:pt x="32" y="358"/>
                    </a:cubicBezTo>
                    <a:cubicBezTo>
                      <a:pt x="50" y="381"/>
                      <a:pt x="80" y="396"/>
                      <a:pt x="109" y="396"/>
                    </a:cubicBezTo>
                    <a:cubicBezTo>
                      <a:pt x="129" y="396"/>
                      <a:pt x="149" y="390"/>
                      <a:pt x="165" y="374"/>
                    </a:cubicBezTo>
                    <a:lnTo>
                      <a:pt x="172" y="374"/>
                    </a:lnTo>
                    <a:cubicBezTo>
                      <a:pt x="227" y="335"/>
                      <a:pt x="290" y="288"/>
                      <a:pt x="352" y="256"/>
                    </a:cubicBezTo>
                    <a:cubicBezTo>
                      <a:pt x="423" y="225"/>
                      <a:pt x="485" y="202"/>
                      <a:pt x="556" y="186"/>
                    </a:cubicBezTo>
                    <a:cubicBezTo>
                      <a:pt x="607" y="175"/>
                      <a:pt x="663" y="167"/>
                      <a:pt x="717" y="167"/>
                    </a:cubicBezTo>
                    <a:cubicBezTo>
                      <a:pt x="737" y="167"/>
                      <a:pt x="756" y="168"/>
                      <a:pt x="775" y="170"/>
                    </a:cubicBezTo>
                    <a:cubicBezTo>
                      <a:pt x="845" y="170"/>
                      <a:pt x="916" y="194"/>
                      <a:pt x="978" y="217"/>
                    </a:cubicBezTo>
                    <a:lnTo>
                      <a:pt x="986" y="217"/>
                    </a:lnTo>
                    <a:cubicBezTo>
                      <a:pt x="995" y="222"/>
                      <a:pt x="1004" y="223"/>
                      <a:pt x="1014" y="223"/>
                    </a:cubicBezTo>
                    <a:cubicBezTo>
                      <a:pt x="1040" y="223"/>
                      <a:pt x="1069" y="209"/>
                      <a:pt x="1080" y="186"/>
                    </a:cubicBezTo>
                    <a:cubicBezTo>
                      <a:pt x="1096" y="147"/>
                      <a:pt x="1080" y="100"/>
                      <a:pt x="1049" y="84"/>
                    </a:cubicBezTo>
                    <a:cubicBezTo>
                      <a:pt x="955" y="37"/>
                      <a:pt x="877" y="22"/>
                      <a:pt x="791" y="6"/>
                    </a:cubicBezTo>
                    <a:cubicBezTo>
                      <a:pt x="755" y="3"/>
                      <a:pt x="718" y="1"/>
                      <a:pt x="68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40"/>
              <p:cNvSpPr/>
              <p:nvPr/>
            </p:nvSpPr>
            <p:spPr>
              <a:xfrm>
                <a:off x="4565625" y="3480500"/>
                <a:ext cx="256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525" extrusionOk="0">
                    <a:moveTo>
                      <a:pt x="808" y="0"/>
                    </a:moveTo>
                    <a:cubicBezTo>
                      <a:pt x="776" y="0"/>
                      <a:pt x="745" y="2"/>
                      <a:pt x="713" y="5"/>
                    </a:cubicBezTo>
                    <a:cubicBezTo>
                      <a:pt x="627" y="13"/>
                      <a:pt x="541" y="36"/>
                      <a:pt x="463" y="67"/>
                    </a:cubicBezTo>
                    <a:cubicBezTo>
                      <a:pt x="384" y="99"/>
                      <a:pt x="306" y="138"/>
                      <a:pt x="236" y="193"/>
                    </a:cubicBezTo>
                    <a:cubicBezTo>
                      <a:pt x="165" y="239"/>
                      <a:pt x="103" y="302"/>
                      <a:pt x="48" y="357"/>
                    </a:cubicBezTo>
                    <a:cubicBezTo>
                      <a:pt x="40" y="365"/>
                      <a:pt x="40" y="365"/>
                      <a:pt x="40" y="365"/>
                    </a:cubicBezTo>
                    <a:cubicBezTo>
                      <a:pt x="1" y="412"/>
                      <a:pt x="9" y="466"/>
                      <a:pt x="56" y="506"/>
                    </a:cubicBezTo>
                    <a:cubicBezTo>
                      <a:pt x="72" y="519"/>
                      <a:pt x="92" y="525"/>
                      <a:pt x="113" y="525"/>
                    </a:cubicBezTo>
                    <a:cubicBezTo>
                      <a:pt x="142" y="525"/>
                      <a:pt x="171" y="513"/>
                      <a:pt x="189" y="490"/>
                    </a:cubicBezTo>
                    <a:cubicBezTo>
                      <a:pt x="236" y="427"/>
                      <a:pt x="290" y="372"/>
                      <a:pt x="345" y="326"/>
                    </a:cubicBezTo>
                    <a:cubicBezTo>
                      <a:pt x="400" y="279"/>
                      <a:pt x="463" y="239"/>
                      <a:pt x="525" y="208"/>
                    </a:cubicBezTo>
                    <a:cubicBezTo>
                      <a:pt x="588" y="177"/>
                      <a:pt x="658" y="153"/>
                      <a:pt x="729" y="138"/>
                    </a:cubicBezTo>
                    <a:cubicBezTo>
                      <a:pt x="770" y="129"/>
                      <a:pt x="817" y="125"/>
                      <a:pt x="861" y="125"/>
                    </a:cubicBezTo>
                    <a:cubicBezTo>
                      <a:pt x="892" y="125"/>
                      <a:pt x="922" y="127"/>
                      <a:pt x="948" y="130"/>
                    </a:cubicBezTo>
                    <a:lnTo>
                      <a:pt x="956" y="138"/>
                    </a:lnTo>
                    <a:cubicBezTo>
                      <a:pt x="979" y="138"/>
                      <a:pt x="1010" y="122"/>
                      <a:pt x="1018" y="91"/>
                    </a:cubicBezTo>
                    <a:cubicBezTo>
                      <a:pt x="1026" y="60"/>
                      <a:pt x="1010" y="28"/>
                      <a:pt x="979" y="20"/>
                    </a:cubicBezTo>
                    <a:cubicBezTo>
                      <a:pt x="920" y="6"/>
                      <a:pt x="863" y="0"/>
                      <a:pt x="8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40"/>
              <p:cNvSpPr/>
              <p:nvPr/>
            </p:nvSpPr>
            <p:spPr>
              <a:xfrm>
                <a:off x="3999725" y="3522850"/>
                <a:ext cx="517425" cy="211825"/>
              </a:xfrm>
              <a:custGeom>
                <a:avLst/>
                <a:gdLst/>
                <a:ahLst/>
                <a:cxnLst/>
                <a:rect l="l" t="t" r="r" b="b"/>
                <a:pathLst>
                  <a:path w="20697" h="8473" extrusionOk="0">
                    <a:moveTo>
                      <a:pt x="5478" y="1"/>
                    </a:moveTo>
                    <a:lnTo>
                      <a:pt x="1" y="118"/>
                    </a:lnTo>
                    <a:lnTo>
                      <a:pt x="3530" y="6824"/>
                    </a:lnTo>
                    <a:cubicBezTo>
                      <a:pt x="3623" y="7137"/>
                      <a:pt x="3772" y="7418"/>
                      <a:pt x="3968" y="7653"/>
                    </a:cubicBezTo>
                    <a:lnTo>
                      <a:pt x="3991" y="7700"/>
                    </a:lnTo>
                    <a:lnTo>
                      <a:pt x="3999" y="7692"/>
                    </a:lnTo>
                    <a:cubicBezTo>
                      <a:pt x="4419" y="8174"/>
                      <a:pt x="5034" y="8473"/>
                      <a:pt x="5704" y="8473"/>
                    </a:cubicBezTo>
                    <a:cubicBezTo>
                      <a:pt x="5808" y="8473"/>
                      <a:pt x="5912" y="8466"/>
                      <a:pt x="6018" y="8451"/>
                    </a:cubicBezTo>
                    <a:lnTo>
                      <a:pt x="15431" y="4500"/>
                    </a:lnTo>
                    <a:lnTo>
                      <a:pt x="15931" y="4711"/>
                    </a:lnTo>
                    <a:lnTo>
                      <a:pt x="15305" y="4609"/>
                    </a:lnTo>
                    <a:cubicBezTo>
                      <a:pt x="15289" y="4607"/>
                      <a:pt x="15272" y="4606"/>
                      <a:pt x="15255" y="4606"/>
                    </a:cubicBezTo>
                    <a:cubicBezTo>
                      <a:pt x="15155" y="4606"/>
                      <a:pt x="15060" y="4646"/>
                      <a:pt x="14992" y="4727"/>
                    </a:cubicBezTo>
                    <a:cubicBezTo>
                      <a:pt x="14930" y="4813"/>
                      <a:pt x="14930" y="4930"/>
                      <a:pt x="15008" y="5008"/>
                    </a:cubicBezTo>
                    <a:cubicBezTo>
                      <a:pt x="15278" y="5285"/>
                      <a:pt x="15934" y="5886"/>
                      <a:pt x="16563" y="5886"/>
                    </a:cubicBezTo>
                    <a:cubicBezTo>
                      <a:pt x="16683" y="5886"/>
                      <a:pt x="16802" y="5864"/>
                      <a:pt x="16917" y="5814"/>
                    </a:cubicBezTo>
                    <a:cubicBezTo>
                      <a:pt x="17817" y="5431"/>
                      <a:pt x="16792" y="4093"/>
                      <a:pt x="16792" y="4093"/>
                    </a:cubicBezTo>
                    <a:lnTo>
                      <a:pt x="16792" y="4093"/>
                    </a:lnTo>
                    <a:cubicBezTo>
                      <a:pt x="17301" y="4422"/>
                      <a:pt x="17293" y="5141"/>
                      <a:pt x="17293" y="5141"/>
                    </a:cubicBezTo>
                    <a:cubicBezTo>
                      <a:pt x="17293" y="5141"/>
                      <a:pt x="17333" y="5203"/>
                      <a:pt x="17437" y="5203"/>
                    </a:cubicBezTo>
                    <a:cubicBezTo>
                      <a:pt x="17532" y="5203"/>
                      <a:pt x="17679" y="5152"/>
                      <a:pt x="17895" y="4954"/>
                    </a:cubicBezTo>
                    <a:cubicBezTo>
                      <a:pt x="18311" y="4567"/>
                      <a:pt x="17768" y="3661"/>
                      <a:pt x="17674" y="3512"/>
                    </a:cubicBezTo>
                    <a:lnTo>
                      <a:pt x="17674" y="3512"/>
                    </a:lnTo>
                    <a:lnTo>
                      <a:pt x="17856" y="3796"/>
                    </a:lnTo>
                    <a:cubicBezTo>
                      <a:pt x="18036" y="4054"/>
                      <a:pt x="18107" y="4375"/>
                      <a:pt x="18075" y="4688"/>
                    </a:cubicBezTo>
                    <a:lnTo>
                      <a:pt x="18067" y="4742"/>
                    </a:lnTo>
                    <a:lnTo>
                      <a:pt x="18193" y="4703"/>
                    </a:lnTo>
                    <a:cubicBezTo>
                      <a:pt x="18529" y="4594"/>
                      <a:pt x="18780" y="4289"/>
                      <a:pt x="18780" y="3937"/>
                    </a:cubicBezTo>
                    <a:cubicBezTo>
                      <a:pt x="18787" y="3444"/>
                      <a:pt x="18451" y="2990"/>
                      <a:pt x="18451" y="2990"/>
                    </a:cubicBezTo>
                    <a:lnTo>
                      <a:pt x="18451" y="2990"/>
                    </a:lnTo>
                    <a:lnTo>
                      <a:pt x="19507" y="3717"/>
                    </a:lnTo>
                    <a:cubicBezTo>
                      <a:pt x="19641" y="3812"/>
                      <a:pt x="19928" y="4029"/>
                      <a:pt x="20181" y="4029"/>
                    </a:cubicBezTo>
                    <a:cubicBezTo>
                      <a:pt x="20285" y="4029"/>
                      <a:pt x="20382" y="3993"/>
                      <a:pt x="20462" y="3897"/>
                    </a:cubicBezTo>
                    <a:cubicBezTo>
                      <a:pt x="20697" y="3491"/>
                      <a:pt x="20141" y="3068"/>
                      <a:pt x="19922" y="2912"/>
                    </a:cubicBezTo>
                    <a:lnTo>
                      <a:pt x="19194" y="2387"/>
                    </a:lnTo>
                    <a:lnTo>
                      <a:pt x="17551" y="1472"/>
                    </a:lnTo>
                    <a:cubicBezTo>
                      <a:pt x="17110" y="1221"/>
                      <a:pt x="16621" y="1099"/>
                      <a:pt x="16133" y="1099"/>
                    </a:cubicBezTo>
                    <a:cubicBezTo>
                      <a:pt x="15859" y="1099"/>
                      <a:pt x="15586" y="1138"/>
                      <a:pt x="15321" y="1214"/>
                    </a:cubicBezTo>
                    <a:lnTo>
                      <a:pt x="7058" y="3224"/>
                    </a:lnTo>
                    <a:lnTo>
                      <a:pt x="5478" y="1"/>
                    </a:ln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40"/>
              <p:cNvSpPr/>
              <p:nvPr/>
            </p:nvSpPr>
            <p:spPr>
              <a:xfrm>
                <a:off x="4437500" y="3606650"/>
                <a:ext cx="145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80" h="1524" extrusionOk="0">
                    <a:moveTo>
                      <a:pt x="40" y="0"/>
                    </a:moveTo>
                    <a:cubicBezTo>
                      <a:pt x="30" y="0"/>
                      <a:pt x="18" y="4"/>
                      <a:pt x="9" y="13"/>
                    </a:cubicBezTo>
                    <a:cubicBezTo>
                      <a:pt x="1" y="29"/>
                      <a:pt x="1" y="52"/>
                      <a:pt x="17" y="60"/>
                    </a:cubicBezTo>
                    <a:cubicBezTo>
                      <a:pt x="118" y="139"/>
                      <a:pt x="197" y="240"/>
                      <a:pt x="267" y="350"/>
                    </a:cubicBezTo>
                    <a:cubicBezTo>
                      <a:pt x="330" y="451"/>
                      <a:pt x="384" y="569"/>
                      <a:pt x="416" y="694"/>
                    </a:cubicBezTo>
                    <a:cubicBezTo>
                      <a:pt x="447" y="819"/>
                      <a:pt x="470" y="944"/>
                      <a:pt x="470" y="1070"/>
                    </a:cubicBezTo>
                    <a:cubicBezTo>
                      <a:pt x="470" y="1132"/>
                      <a:pt x="463" y="1195"/>
                      <a:pt x="463" y="1257"/>
                    </a:cubicBezTo>
                    <a:cubicBezTo>
                      <a:pt x="455" y="1320"/>
                      <a:pt x="447" y="1383"/>
                      <a:pt x="439" y="1445"/>
                    </a:cubicBezTo>
                    <a:lnTo>
                      <a:pt x="439" y="1453"/>
                    </a:lnTo>
                    <a:cubicBezTo>
                      <a:pt x="431" y="1492"/>
                      <a:pt x="455" y="1516"/>
                      <a:pt x="486" y="1523"/>
                    </a:cubicBezTo>
                    <a:cubicBezTo>
                      <a:pt x="517" y="1523"/>
                      <a:pt x="549" y="1500"/>
                      <a:pt x="556" y="1469"/>
                    </a:cubicBezTo>
                    <a:cubicBezTo>
                      <a:pt x="556" y="1398"/>
                      <a:pt x="572" y="1336"/>
                      <a:pt x="572" y="1265"/>
                    </a:cubicBezTo>
                    <a:cubicBezTo>
                      <a:pt x="572" y="1203"/>
                      <a:pt x="580" y="1132"/>
                      <a:pt x="572" y="1070"/>
                    </a:cubicBezTo>
                    <a:cubicBezTo>
                      <a:pt x="564" y="929"/>
                      <a:pt x="541" y="796"/>
                      <a:pt x="502" y="671"/>
                    </a:cubicBezTo>
                    <a:cubicBezTo>
                      <a:pt x="463" y="538"/>
                      <a:pt x="408" y="412"/>
                      <a:pt x="330" y="303"/>
                    </a:cubicBezTo>
                    <a:cubicBezTo>
                      <a:pt x="259" y="193"/>
                      <a:pt x="173" y="92"/>
                      <a:pt x="56" y="6"/>
                    </a:cubicBezTo>
                    <a:cubicBezTo>
                      <a:pt x="52" y="2"/>
                      <a:pt x="47" y="0"/>
                      <a:pt x="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40"/>
              <p:cNvSpPr/>
              <p:nvPr/>
            </p:nvSpPr>
            <p:spPr>
              <a:xfrm>
                <a:off x="4411300" y="3619125"/>
                <a:ext cx="22125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885" h="1393" extrusionOk="0">
                    <a:moveTo>
                      <a:pt x="51" y="1"/>
                    </a:moveTo>
                    <a:cubicBezTo>
                      <a:pt x="35" y="1"/>
                      <a:pt x="20" y="14"/>
                      <a:pt x="8" y="31"/>
                    </a:cubicBezTo>
                    <a:cubicBezTo>
                      <a:pt x="0" y="46"/>
                      <a:pt x="8" y="78"/>
                      <a:pt x="32" y="86"/>
                    </a:cubicBezTo>
                    <a:lnTo>
                      <a:pt x="40" y="86"/>
                    </a:lnTo>
                    <a:cubicBezTo>
                      <a:pt x="149" y="140"/>
                      <a:pt x="251" y="219"/>
                      <a:pt x="337" y="305"/>
                    </a:cubicBezTo>
                    <a:cubicBezTo>
                      <a:pt x="431" y="391"/>
                      <a:pt x="501" y="492"/>
                      <a:pt x="564" y="602"/>
                    </a:cubicBezTo>
                    <a:cubicBezTo>
                      <a:pt x="626" y="719"/>
                      <a:pt x="673" y="837"/>
                      <a:pt x="705" y="954"/>
                    </a:cubicBezTo>
                    <a:cubicBezTo>
                      <a:pt x="720" y="1017"/>
                      <a:pt x="728" y="1079"/>
                      <a:pt x="744" y="1142"/>
                    </a:cubicBezTo>
                    <a:cubicBezTo>
                      <a:pt x="752" y="1204"/>
                      <a:pt x="759" y="1267"/>
                      <a:pt x="767" y="1330"/>
                    </a:cubicBezTo>
                    <a:lnTo>
                      <a:pt x="767" y="1337"/>
                    </a:lnTo>
                    <a:cubicBezTo>
                      <a:pt x="767" y="1369"/>
                      <a:pt x="799" y="1392"/>
                      <a:pt x="830" y="1392"/>
                    </a:cubicBezTo>
                    <a:cubicBezTo>
                      <a:pt x="861" y="1384"/>
                      <a:pt x="885" y="1361"/>
                      <a:pt x="885" y="1322"/>
                    </a:cubicBezTo>
                    <a:cubicBezTo>
                      <a:pt x="869" y="1259"/>
                      <a:pt x="869" y="1189"/>
                      <a:pt x="853" y="1126"/>
                    </a:cubicBezTo>
                    <a:cubicBezTo>
                      <a:pt x="838" y="1064"/>
                      <a:pt x="830" y="993"/>
                      <a:pt x="814" y="931"/>
                    </a:cubicBezTo>
                    <a:cubicBezTo>
                      <a:pt x="775" y="798"/>
                      <a:pt x="720" y="672"/>
                      <a:pt x="658" y="555"/>
                    </a:cubicBezTo>
                    <a:cubicBezTo>
                      <a:pt x="587" y="438"/>
                      <a:pt x="501" y="328"/>
                      <a:pt x="407" y="234"/>
                    </a:cubicBezTo>
                    <a:cubicBezTo>
                      <a:pt x="306" y="140"/>
                      <a:pt x="204" y="62"/>
                      <a:pt x="71" y="7"/>
                    </a:cubicBezTo>
                    <a:cubicBezTo>
                      <a:pt x="64" y="3"/>
                      <a:pt x="58" y="1"/>
                      <a:pt x="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40"/>
              <p:cNvSpPr/>
              <p:nvPr/>
            </p:nvSpPr>
            <p:spPr>
              <a:xfrm>
                <a:off x="4346150" y="3613825"/>
                <a:ext cx="39350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393" extrusionOk="0">
                    <a:moveTo>
                      <a:pt x="1" y="0"/>
                    </a:moveTo>
                    <a:lnTo>
                      <a:pt x="298" y="1393"/>
                    </a:lnTo>
                    <a:lnTo>
                      <a:pt x="1574" y="861"/>
                    </a:lnTo>
                    <a:lnTo>
                      <a:pt x="533" y="407"/>
                    </a:lnTo>
                    <a:cubicBezTo>
                      <a:pt x="322" y="313"/>
                      <a:pt x="142" y="172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40"/>
              <p:cNvSpPr/>
              <p:nvPr/>
            </p:nvSpPr>
            <p:spPr>
              <a:xfrm>
                <a:off x="4138800" y="3586225"/>
                <a:ext cx="37400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1112" extrusionOk="0">
                    <a:moveTo>
                      <a:pt x="1143" y="1"/>
                    </a:moveTo>
                    <a:lnTo>
                      <a:pt x="1" y="1112"/>
                    </a:lnTo>
                    <a:lnTo>
                      <a:pt x="1" y="1112"/>
                    </a:lnTo>
                    <a:lnTo>
                      <a:pt x="1495" y="689"/>
                    </a:lnTo>
                    <a:lnTo>
                      <a:pt x="1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40" name="Google Shape;1140;p40"/>
          <p:cNvSpPr txBox="1"/>
          <p:nvPr/>
        </p:nvSpPr>
        <p:spPr>
          <a:xfrm>
            <a:off x="4215860" y="1812445"/>
            <a:ext cx="4483568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- дети в возрасте от 0 до 18 лет, проживающие в семьях города Новосибирска, находящиеся в ситуации риска для их жизни и здоровья;</a:t>
            </a: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1600" dirty="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- члены семей г. Новосибирска, имеющих несовершеннолетних детей, находящихся в ситуации риска для их жизни и здоровья.</a:t>
            </a:r>
          </a:p>
        </p:txBody>
      </p:sp>
      <p:sp>
        <p:nvSpPr>
          <p:cNvPr id="1141" name="Google Shape;1141;p40"/>
          <p:cNvSpPr/>
          <p:nvPr/>
        </p:nvSpPr>
        <p:spPr>
          <a:xfrm rot="5400000">
            <a:off x="3806033" y="10484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40"/>
          <p:cNvSpPr/>
          <p:nvPr/>
        </p:nvSpPr>
        <p:spPr>
          <a:xfrm rot="5400000">
            <a:off x="3806033" y="20401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40"/>
          <p:cNvSpPr txBox="1"/>
          <p:nvPr/>
        </p:nvSpPr>
        <p:spPr>
          <a:xfrm>
            <a:off x="3963012" y="3939713"/>
            <a:ext cx="4989264" cy="72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Проблема социальной и иной поддержки семей на раннем этапе семейного кризиса.</a:t>
            </a:r>
          </a:p>
        </p:txBody>
      </p:sp>
      <p:sp>
        <p:nvSpPr>
          <p:cNvPr id="1147" name="Google Shape;1147;p40"/>
          <p:cNvSpPr/>
          <p:nvPr/>
        </p:nvSpPr>
        <p:spPr>
          <a:xfrm rot="5400000">
            <a:off x="3806033" y="30318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40"/>
          <p:cNvSpPr txBox="1"/>
          <p:nvPr/>
        </p:nvSpPr>
        <p:spPr>
          <a:xfrm>
            <a:off x="3900301" y="3549674"/>
            <a:ext cx="3950225" cy="454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Решаемая проблема</a:t>
            </a:r>
            <a:endParaRPr sz="2800" b="1" dirty="0">
              <a:solidFill>
                <a:schemeClr val="dk1"/>
              </a:solidFill>
              <a:latin typeface="Pacifico" panose="020B0604020202020204" charset="-52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1149" name="Google Shape;1149;p40"/>
          <p:cNvCxnSpPr>
            <a:cxnSpLocks/>
            <a:stCxn id="1141" idx="6"/>
            <a:endCxn id="1144" idx="2"/>
          </p:cNvCxnSpPr>
          <p:nvPr/>
        </p:nvCxnSpPr>
        <p:spPr>
          <a:xfrm>
            <a:off x="3915683" y="1267733"/>
            <a:ext cx="0" cy="772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50" name="Google Shape;1150;p40"/>
          <p:cNvCxnSpPr>
            <a:stCxn id="1144" idx="6"/>
            <a:endCxn id="1147" idx="2"/>
          </p:cNvCxnSpPr>
          <p:nvPr/>
        </p:nvCxnSpPr>
        <p:spPr>
          <a:xfrm>
            <a:off x="3915683" y="2259433"/>
            <a:ext cx="0" cy="772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51" name="Google Shape;1151;p40"/>
          <p:cNvSpPr txBox="1">
            <a:spLocks noGrp="1"/>
          </p:cNvSpPr>
          <p:nvPr>
            <p:ph type="title"/>
          </p:nvPr>
        </p:nvSpPr>
        <p:spPr>
          <a:xfrm>
            <a:off x="1085167" y="279898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Целевые группы практики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90005125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1;p29">
            <a:extLst>
              <a:ext uri="{FF2B5EF4-FFF2-40B4-BE49-F238E27FC236}">
                <a16:creationId xmlns:a16="http://schemas.microsoft.com/office/drawing/2014/main" id="{AC25EC66-6489-4834-9F08-AF546156500D}"/>
              </a:ext>
            </a:extLst>
          </p:cNvPr>
          <p:cNvSpPr txBox="1">
            <a:spLocks/>
          </p:cNvSpPr>
          <p:nvPr/>
        </p:nvSpPr>
        <p:spPr>
          <a:xfrm>
            <a:off x="514905" y="1976958"/>
            <a:ext cx="8291743" cy="961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cifico"/>
              <a:buNone/>
              <a:defRPr sz="36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5200" dirty="0"/>
              <a:t>Служба </a:t>
            </a:r>
          </a:p>
          <a:p>
            <a:r>
              <a:rPr lang="ru-RU" sz="5200" dirty="0"/>
              <a:t>экстренного реагирования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173744870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36"/>
          <p:cNvSpPr txBox="1">
            <a:spLocks noGrp="1"/>
          </p:cNvSpPr>
          <p:nvPr>
            <p:ph type="title"/>
          </p:nvPr>
        </p:nvSpPr>
        <p:spPr>
          <a:xfrm>
            <a:off x="1137922" y="182674"/>
            <a:ext cx="7687963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Д</a:t>
            </a:r>
            <a:r>
              <a:rPr lang="ru-RU" sz="2800" dirty="0"/>
              <a:t>еятельность Службы экстренного реагирования</a:t>
            </a:r>
            <a:endParaRPr sz="2800" dirty="0"/>
          </a:p>
        </p:txBody>
      </p:sp>
      <p:sp>
        <p:nvSpPr>
          <p:cNvPr id="962" name="Google Shape;962;p36"/>
          <p:cNvSpPr txBox="1">
            <a:spLocks noGrp="1"/>
          </p:cNvSpPr>
          <p:nvPr>
            <p:ph type="title" idx="2"/>
          </p:nvPr>
        </p:nvSpPr>
        <p:spPr>
          <a:xfrm>
            <a:off x="381740" y="1376221"/>
            <a:ext cx="8549098" cy="208157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just"/>
            <a:br>
              <a:rPr lang="ru-RU" sz="1600" dirty="0"/>
            </a:br>
            <a:r>
              <a:rPr lang="ru-RU" sz="1600" dirty="0"/>
              <a:t>Служба осуществляет свою деятельность на территории Новосибирска посредством организации выездов специалистов на основе телефонных, устных и письменных обращений граждан, ежедневно в нерабочее время, в выходные и праздничные дни с 18.00 до 06.00 часов. С привлечением сотрудников ПДН специалисты СЭР выезжают по месту нахождения ребенка для проведения оценки рисков детского и семейного неблагополучия, проведения беседы с членами семьи и несовершеннолетним. Сотрудники СЭР выявляют особенности кризисной ситуации, принимают решение о способах разрешения возникшей ситуации, о включении в работу с семьей специалистов субъектов профилактики. Информация о семье передается в «единое окно» комиссии по делам несовершеннолетних и защите их прав города Новосибирска управления по вопросам несовершеннолетних мэрии города Новосибирска. Семья направляется для дальнейшего сопровождения и получения услуг до полного устранения выявленных проблем в организации, оказывающие специализированную помощь.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27" name="Google Shape;962;p36"/>
          <p:cNvSpPr txBox="1">
            <a:spLocks/>
          </p:cNvSpPr>
          <p:nvPr/>
        </p:nvSpPr>
        <p:spPr>
          <a:xfrm>
            <a:off x="2265919" y="3738785"/>
            <a:ext cx="5431970" cy="147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5571A7"/>
                </a:solidFill>
                <a:effectLst/>
                <a:uLnTx/>
                <a:uFillTx/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Начало деятельности СЭР– </a:t>
            </a:r>
          </a:p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с 1 февраля 2025 г. 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FF1B8-38FB-4AD5-B2EC-7C1ECDFA1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70" y="3700967"/>
            <a:ext cx="2067648" cy="14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857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1;p29">
            <a:extLst>
              <a:ext uri="{FF2B5EF4-FFF2-40B4-BE49-F238E27FC236}">
                <a16:creationId xmlns:a16="http://schemas.microsoft.com/office/drawing/2014/main" id="{AC25EC66-6489-4834-9F08-AF546156500D}"/>
              </a:ext>
            </a:extLst>
          </p:cNvPr>
          <p:cNvSpPr txBox="1">
            <a:spLocks/>
          </p:cNvSpPr>
          <p:nvPr/>
        </p:nvSpPr>
        <p:spPr>
          <a:xfrm>
            <a:off x="514905" y="1976958"/>
            <a:ext cx="8291743" cy="961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cifico"/>
              <a:buNone/>
              <a:defRPr sz="36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5200" dirty="0"/>
              <a:t>Рабочая группа по оценке обоснованности помещения детей в государственные учреждения социальной реабилитации </a:t>
            </a:r>
          </a:p>
        </p:txBody>
      </p:sp>
    </p:spTree>
    <p:extLst>
      <p:ext uri="{BB962C8B-B14F-4D97-AF65-F5344CB8AC3E}">
        <p14:creationId xmlns:p14="http://schemas.microsoft.com/office/powerpoint/2010/main" val="28172905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36"/>
          <p:cNvSpPr txBox="1">
            <a:spLocks noGrp="1"/>
          </p:cNvSpPr>
          <p:nvPr>
            <p:ph type="title"/>
          </p:nvPr>
        </p:nvSpPr>
        <p:spPr>
          <a:xfrm>
            <a:off x="1137922" y="182674"/>
            <a:ext cx="7687963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Д</a:t>
            </a:r>
            <a:r>
              <a:rPr lang="ru-RU" sz="2800" dirty="0"/>
              <a:t>еятельность Рабочей группы</a:t>
            </a:r>
            <a:endParaRPr sz="2800" dirty="0"/>
          </a:p>
        </p:txBody>
      </p:sp>
      <p:sp>
        <p:nvSpPr>
          <p:cNvPr id="962" name="Google Shape;962;p36"/>
          <p:cNvSpPr txBox="1">
            <a:spLocks noGrp="1"/>
          </p:cNvSpPr>
          <p:nvPr>
            <p:ph type="title" idx="2"/>
          </p:nvPr>
        </p:nvSpPr>
        <p:spPr>
          <a:xfrm>
            <a:off x="297451" y="1074379"/>
            <a:ext cx="8549098" cy="208157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just"/>
            <a:br>
              <a:rPr lang="ru-RU" sz="1600" dirty="0"/>
            </a:br>
            <a:r>
              <a:rPr lang="ru-RU" sz="1600" dirty="0"/>
              <a:t>Рабочая группа проводит анализ обоснованности помещения детей в государственные учреждения социальной реабилитации и принимает оперативные решения по их дальнейшему сопровождению. В состав рабочей группы входят начальник отдела по обеспечению деятельности комиссии по делам несовершеннолетних и защите их прав города Новосибирска управления по вопросам несовершеннолетних мэрии города Новосибирска, специалисты отдела сотрудничества с кровной семьей, отдела сопровождения замещающих семей, отдела подготовки граждан, выразивших желание стать опекунами (попечителями), усыновителями несовершеннолетних МКУ Центр «Жемчужина», представители НКО, оказывающих поддержку семье и детям. </a:t>
            </a:r>
            <a:br>
              <a:rPr lang="ru-RU" sz="1600" dirty="0"/>
            </a:br>
            <a:r>
              <a:rPr lang="ru-RU" sz="1600" dirty="0"/>
              <a:t>Заседания Рабочей группы проводятся 1 раз в неделю на площадке МКУ Центр «Жемчужина».</a:t>
            </a:r>
          </a:p>
        </p:txBody>
      </p:sp>
      <p:sp>
        <p:nvSpPr>
          <p:cNvPr id="27" name="Google Shape;962;p36"/>
          <p:cNvSpPr txBox="1">
            <a:spLocks/>
          </p:cNvSpPr>
          <p:nvPr/>
        </p:nvSpPr>
        <p:spPr>
          <a:xfrm>
            <a:off x="1879690" y="3664437"/>
            <a:ext cx="6443076" cy="147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5571A7"/>
                </a:solidFill>
                <a:effectLst/>
                <a:uLnTx/>
                <a:uFillTx/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Начало деятельности Рабочей группы– </a:t>
            </a:r>
          </a:p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с 1 </a:t>
            </a:r>
            <a:r>
              <a:rPr lang="ru-RU" sz="2800" dirty="0">
                <a:solidFill>
                  <a:schemeClr val="bg2"/>
                </a:solidFill>
                <a:latin typeface="Didact Gothic"/>
                <a:ea typeface="Didact Gothic"/>
                <a:cs typeface="Didact Gothic"/>
                <a:sym typeface="Didact Gothic"/>
              </a:rPr>
              <a:t>февраля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 2025 г. 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FF1B8-38FB-4AD5-B2EC-7C1ECDFA1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51" y="3664437"/>
            <a:ext cx="2067648" cy="14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1563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21;p29">
            <a:extLst>
              <a:ext uri="{FF2B5EF4-FFF2-40B4-BE49-F238E27FC236}">
                <a16:creationId xmlns:a16="http://schemas.microsoft.com/office/drawing/2014/main" id="{AC25EC66-6489-4834-9F08-AF546156500D}"/>
              </a:ext>
            </a:extLst>
          </p:cNvPr>
          <p:cNvSpPr txBox="1">
            <a:spLocks/>
          </p:cNvSpPr>
          <p:nvPr/>
        </p:nvSpPr>
        <p:spPr>
          <a:xfrm>
            <a:off x="1346469" y="2465229"/>
            <a:ext cx="6166975" cy="8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cifico"/>
              <a:buNone/>
              <a:defRPr sz="3600" b="0" i="0" u="none" strike="noStrike" cap="none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ru-RU" sz="5200" dirty="0"/>
              <a:t>«Остаться в семье»</a:t>
            </a:r>
          </a:p>
        </p:txBody>
      </p:sp>
      <p:sp>
        <p:nvSpPr>
          <p:cNvPr id="7" name="Google Shape;623;p29">
            <a:extLst>
              <a:ext uri="{FF2B5EF4-FFF2-40B4-BE49-F238E27FC236}">
                <a16:creationId xmlns:a16="http://schemas.microsoft.com/office/drawing/2014/main" id="{9AB95DEC-085F-4224-8139-222D937586FC}"/>
              </a:ext>
            </a:extLst>
          </p:cNvPr>
          <p:cNvSpPr txBox="1">
            <a:spLocks/>
          </p:cNvSpPr>
          <p:nvPr/>
        </p:nvSpPr>
        <p:spPr>
          <a:xfrm>
            <a:off x="376785" y="1762527"/>
            <a:ext cx="7710771" cy="809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508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○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■"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 algn="r">
              <a:lnSpc>
                <a:spcPct val="90000"/>
              </a:lnSpc>
              <a:buFont typeface="Didact Gothic"/>
              <a:buNone/>
            </a:pPr>
            <a:r>
              <a:rPr lang="ru-RU" sz="3400" dirty="0"/>
              <a:t>	</a:t>
            </a:r>
            <a:r>
              <a:rPr lang="ru-RU" sz="3200" dirty="0"/>
              <a:t>Кризисный центр для семей с детьми</a:t>
            </a:r>
          </a:p>
        </p:txBody>
      </p:sp>
    </p:spTree>
    <p:extLst>
      <p:ext uri="{BB962C8B-B14F-4D97-AF65-F5344CB8AC3E}">
        <p14:creationId xmlns:p14="http://schemas.microsoft.com/office/powerpoint/2010/main" val="33428370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5" name="Google Shape;1055;p40"/>
          <p:cNvGrpSpPr/>
          <p:nvPr/>
        </p:nvGrpSpPr>
        <p:grpSpPr>
          <a:xfrm>
            <a:off x="-532432" y="2144817"/>
            <a:ext cx="4425557" cy="4250122"/>
            <a:chOff x="-532432" y="2144817"/>
            <a:chExt cx="4425557" cy="4250122"/>
          </a:xfrm>
        </p:grpSpPr>
        <p:grpSp>
          <p:nvGrpSpPr>
            <p:cNvPr id="1056" name="Google Shape;1056;p40"/>
            <p:cNvGrpSpPr/>
            <p:nvPr/>
          </p:nvGrpSpPr>
          <p:grpSpPr>
            <a:xfrm>
              <a:off x="-532432" y="2144837"/>
              <a:ext cx="4425557" cy="4250102"/>
              <a:chOff x="5036155" y="1089987"/>
              <a:chExt cx="4425557" cy="4250102"/>
            </a:xfrm>
          </p:grpSpPr>
          <p:sp>
            <p:nvSpPr>
              <p:cNvPr id="1057" name="Google Shape;1057;p40"/>
              <p:cNvSpPr/>
              <p:nvPr/>
            </p:nvSpPr>
            <p:spPr>
              <a:xfrm>
                <a:off x="5036155" y="1089987"/>
                <a:ext cx="4425557" cy="4250102"/>
              </a:xfrm>
              <a:custGeom>
                <a:avLst/>
                <a:gdLst/>
                <a:ahLst/>
                <a:cxnLst/>
                <a:rect l="l" t="t" r="r" b="b"/>
                <a:pathLst>
                  <a:path w="120366" h="115594" extrusionOk="0">
                    <a:moveTo>
                      <a:pt x="67461" y="1"/>
                    </a:moveTo>
                    <a:cubicBezTo>
                      <a:pt x="64374" y="1"/>
                      <a:pt x="61260" y="1231"/>
                      <a:pt x="58934" y="3821"/>
                    </a:cubicBezTo>
                    <a:cubicBezTo>
                      <a:pt x="56693" y="6315"/>
                      <a:pt x="53566" y="7625"/>
                      <a:pt x="50396" y="7625"/>
                    </a:cubicBezTo>
                    <a:cubicBezTo>
                      <a:pt x="48426" y="7625"/>
                      <a:pt x="46439" y="7119"/>
                      <a:pt x="44639" y="6076"/>
                    </a:cubicBezTo>
                    <a:cubicBezTo>
                      <a:pt x="42787" y="5000"/>
                      <a:pt x="40811" y="4505"/>
                      <a:pt x="38881" y="4505"/>
                    </a:cubicBezTo>
                    <a:cubicBezTo>
                      <a:pt x="33291" y="4505"/>
                      <a:pt x="28092" y="8652"/>
                      <a:pt x="27454" y="14817"/>
                    </a:cubicBezTo>
                    <a:cubicBezTo>
                      <a:pt x="26895" y="20223"/>
                      <a:pt x="22627" y="24509"/>
                      <a:pt x="17222" y="25050"/>
                    </a:cubicBezTo>
                    <a:cubicBezTo>
                      <a:pt x="8928" y="25907"/>
                      <a:pt x="4268" y="35021"/>
                      <a:pt x="8462" y="42234"/>
                    </a:cubicBezTo>
                    <a:cubicBezTo>
                      <a:pt x="11202" y="46950"/>
                      <a:pt x="10251" y="52914"/>
                      <a:pt x="6207" y="56548"/>
                    </a:cubicBezTo>
                    <a:cubicBezTo>
                      <a:pt x="0" y="62121"/>
                      <a:pt x="1622" y="72223"/>
                      <a:pt x="9245" y="75597"/>
                    </a:cubicBezTo>
                    <a:cubicBezTo>
                      <a:pt x="14202" y="77815"/>
                      <a:pt x="16961" y="83201"/>
                      <a:pt x="15824" y="88513"/>
                    </a:cubicBezTo>
                    <a:cubicBezTo>
                      <a:pt x="14266" y="95835"/>
                      <a:pt x="19952" y="102434"/>
                      <a:pt x="27034" y="102434"/>
                    </a:cubicBezTo>
                    <a:cubicBezTo>
                      <a:pt x="27830" y="102434"/>
                      <a:pt x="28644" y="102350"/>
                      <a:pt x="29467" y="102175"/>
                    </a:cubicBezTo>
                    <a:cubicBezTo>
                      <a:pt x="30272" y="102003"/>
                      <a:pt x="31078" y="101919"/>
                      <a:pt x="31875" y="101919"/>
                    </a:cubicBezTo>
                    <a:cubicBezTo>
                      <a:pt x="36338" y="101919"/>
                      <a:pt x="40499" y="104532"/>
                      <a:pt x="42365" y="108754"/>
                    </a:cubicBezTo>
                    <a:cubicBezTo>
                      <a:pt x="44341" y="113196"/>
                      <a:pt x="48596" y="115594"/>
                      <a:pt x="52905" y="115594"/>
                    </a:cubicBezTo>
                    <a:cubicBezTo>
                      <a:pt x="55992" y="115594"/>
                      <a:pt x="59106" y="114364"/>
                      <a:pt x="61432" y="111774"/>
                    </a:cubicBezTo>
                    <a:cubicBezTo>
                      <a:pt x="63673" y="109279"/>
                      <a:pt x="66800" y="107969"/>
                      <a:pt x="69970" y="107969"/>
                    </a:cubicBezTo>
                    <a:cubicBezTo>
                      <a:pt x="71940" y="107969"/>
                      <a:pt x="73927" y="108475"/>
                      <a:pt x="75727" y="109518"/>
                    </a:cubicBezTo>
                    <a:cubicBezTo>
                      <a:pt x="77578" y="110595"/>
                      <a:pt x="79556" y="111089"/>
                      <a:pt x="81488" y="111089"/>
                    </a:cubicBezTo>
                    <a:cubicBezTo>
                      <a:pt x="87082" y="111089"/>
                      <a:pt x="92288" y="106942"/>
                      <a:pt x="92912" y="100777"/>
                    </a:cubicBezTo>
                    <a:cubicBezTo>
                      <a:pt x="93471" y="95372"/>
                      <a:pt x="97758" y="91085"/>
                      <a:pt x="103163" y="90545"/>
                    </a:cubicBezTo>
                    <a:cubicBezTo>
                      <a:pt x="111438" y="89687"/>
                      <a:pt x="116098" y="80573"/>
                      <a:pt x="111904" y="73360"/>
                    </a:cubicBezTo>
                    <a:cubicBezTo>
                      <a:pt x="109183" y="68645"/>
                      <a:pt x="110133" y="62680"/>
                      <a:pt x="114178" y="59046"/>
                    </a:cubicBezTo>
                    <a:cubicBezTo>
                      <a:pt x="120366" y="53492"/>
                      <a:pt x="118763" y="43371"/>
                      <a:pt x="111140" y="39998"/>
                    </a:cubicBezTo>
                    <a:cubicBezTo>
                      <a:pt x="106163" y="37780"/>
                      <a:pt x="103424" y="32393"/>
                      <a:pt x="104560" y="27081"/>
                    </a:cubicBezTo>
                    <a:cubicBezTo>
                      <a:pt x="106119" y="19760"/>
                      <a:pt x="100432" y="13161"/>
                      <a:pt x="93337" y="13161"/>
                    </a:cubicBezTo>
                    <a:cubicBezTo>
                      <a:pt x="92539" y="13161"/>
                      <a:pt x="91724" y="13244"/>
                      <a:pt x="90899" y="13420"/>
                    </a:cubicBezTo>
                    <a:cubicBezTo>
                      <a:pt x="90094" y="13592"/>
                      <a:pt x="89288" y="13675"/>
                      <a:pt x="88491" y="13675"/>
                    </a:cubicBezTo>
                    <a:cubicBezTo>
                      <a:pt x="84028" y="13675"/>
                      <a:pt x="79867" y="11063"/>
                      <a:pt x="78001" y="6840"/>
                    </a:cubicBezTo>
                    <a:cubicBezTo>
                      <a:pt x="76025" y="2398"/>
                      <a:pt x="71770" y="1"/>
                      <a:pt x="67461" y="1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0"/>
              <p:cNvSpPr/>
              <p:nvPr/>
            </p:nvSpPr>
            <p:spPr>
              <a:xfrm>
                <a:off x="5286284" y="1531969"/>
                <a:ext cx="3926659" cy="3770875"/>
              </a:xfrm>
              <a:custGeom>
                <a:avLst/>
                <a:gdLst/>
                <a:ahLst/>
                <a:cxnLst/>
                <a:rect l="l" t="t" r="r" b="b"/>
                <a:pathLst>
                  <a:path w="106797" h="102560" extrusionOk="0">
                    <a:moveTo>
                      <a:pt x="59836" y="0"/>
                    </a:moveTo>
                    <a:cubicBezTo>
                      <a:pt x="57100" y="0"/>
                      <a:pt x="54340" y="1092"/>
                      <a:pt x="52280" y="3393"/>
                    </a:cubicBezTo>
                    <a:cubicBezTo>
                      <a:pt x="50291" y="5600"/>
                      <a:pt x="47515" y="6765"/>
                      <a:pt x="44700" y="6765"/>
                    </a:cubicBezTo>
                    <a:cubicBezTo>
                      <a:pt x="42951" y="6765"/>
                      <a:pt x="41187" y="6316"/>
                      <a:pt x="39588" y="5387"/>
                    </a:cubicBezTo>
                    <a:cubicBezTo>
                      <a:pt x="37947" y="4435"/>
                      <a:pt x="36194" y="3998"/>
                      <a:pt x="34483" y="3998"/>
                    </a:cubicBezTo>
                    <a:cubicBezTo>
                      <a:pt x="29525" y="3998"/>
                      <a:pt x="24910" y="7668"/>
                      <a:pt x="24342" y="13141"/>
                    </a:cubicBezTo>
                    <a:cubicBezTo>
                      <a:pt x="23857" y="17931"/>
                      <a:pt x="20055" y="21733"/>
                      <a:pt x="15265" y="22236"/>
                    </a:cubicBezTo>
                    <a:cubicBezTo>
                      <a:pt x="7903" y="22982"/>
                      <a:pt x="3784" y="31071"/>
                      <a:pt x="7493" y="37464"/>
                    </a:cubicBezTo>
                    <a:cubicBezTo>
                      <a:pt x="9916" y="41639"/>
                      <a:pt x="9077" y="46950"/>
                      <a:pt x="5498" y="50175"/>
                    </a:cubicBezTo>
                    <a:cubicBezTo>
                      <a:pt x="0" y="55095"/>
                      <a:pt x="1417" y="64079"/>
                      <a:pt x="8182" y="67080"/>
                    </a:cubicBezTo>
                    <a:cubicBezTo>
                      <a:pt x="12600" y="69037"/>
                      <a:pt x="15023" y="73808"/>
                      <a:pt x="14016" y="78524"/>
                    </a:cubicBezTo>
                    <a:cubicBezTo>
                      <a:pt x="12641" y="85028"/>
                      <a:pt x="17690" y="90884"/>
                      <a:pt x="23981" y="90884"/>
                    </a:cubicBezTo>
                    <a:cubicBezTo>
                      <a:pt x="24685" y="90884"/>
                      <a:pt x="25404" y="90811"/>
                      <a:pt x="26131" y="90657"/>
                    </a:cubicBezTo>
                    <a:cubicBezTo>
                      <a:pt x="26845" y="90505"/>
                      <a:pt x="27562" y="90431"/>
                      <a:pt x="28270" y="90431"/>
                    </a:cubicBezTo>
                    <a:cubicBezTo>
                      <a:pt x="32233" y="90431"/>
                      <a:pt x="35933" y="92743"/>
                      <a:pt x="37593" y="96491"/>
                    </a:cubicBezTo>
                    <a:cubicBezTo>
                      <a:pt x="39342" y="100433"/>
                      <a:pt x="43116" y="102560"/>
                      <a:pt x="46938" y="102560"/>
                    </a:cubicBezTo>
                    <a:cubicBezTo>
                      <a:pt x="49675" y="102560"/>
                      <a:pt x="52437" y="101469"/>
                      <a:pt x="54498" y="99175"/>
                    </a:cubicBezTo>
                    <a:cubicBezTo>
                      <a:pt x="56487" y="96968"/>
                      <a:pt x="59263" y="95803"/>
                      <a:pt x="62078" y="95803"/>
                    </a:cubicBezTo>
                    <a:cubicBezTo>
                      <a:pt x="63827" y="95803"/>
                      <a:pt x="65591" y="96252"/>
                      <a:pt x="67191" y="97181"/>
                    </a:cubicBezTo>
                    <a:cubicBezTo>
                      <a:pt x="68829" y="98131"/>
                      <a:pt x="70579" y="98567"/>
                      <a:pt x="72290" y="98567"/>
                    </a:cubicBezTo>
                    <a:cubicBezTo>
                      <a:pt x="77255" y="98567"/>
                      <a:pt x="81882" y="94889"/>
                      <a:pt x="82437" y="89427"/>
                    </a:cubicBezTo>
                    <a:cubicBezTo>
                      <a:pt x="82940" y="84618"/>
                      <a:pt x="86724" y="80816"/>
                      <a:pt x="91532" y="80332"/>
                    </a:cubicBezTo>
                    <a:cubicBezTo>
                      <a:pt x="98876" y="79567"/>
                      <a:pt x="102995" y="71478"/>
                      <a:pt x="99286" y="65085"/>
                    </a:cubicBezTo>
                    <a:cubicBezTo>
                      <a:pt x="96863" y="60911"/>
                      <a:pt x="97702" y="55617"/>
                      <a:pt x="101299" y="52393"/>
                    </a:cubicBezTo>
                    <a:cubicBezTo>
                      <a:pt x="106797" y="47454"/>
                      <a:pt x="105362" y="38489"/>
                      <a:pt x="98596" y="35488"/>
                    </a:cubicBezTo>
                    <a:cubicBezTo>
                      <a:pt x="94198" y="33531"/>
                      <a:pt x="91756" y="28741"/>
                      <a:pt x="92762" y="24025"/>
                    </a:cubicBezTo>
                    <a:cubicBezTo>
                      <a:pt x="94136" y="17544"/>
                      <a:pt x="89083" y="11679"/>
                      <a:pt x="82810" y="11679"/>
                    </a:cubicBezTo>
                    <a:cubicBezTo>
                      <a:pt x="82102" y="11679"/>
                      <a:pt x="81379" y="11754"/>
                      <a:pt x="80648" y="11911"/>
                    </a:cubicBezTo>
                    <a:cubicBezTo>
                      <a:pt x="79933" y="12062"/>
                      <a:pt x="79218" y="12136"/>
                      <a:pt x="78512" y="12136"/>
                    </a:cubicBezTo>
                    <a:cubicBezTo>
                      <a:pt x="74538" y="12136"/>
                      <a:pt x="70847" y="9812"/>
                      <a:pt x="69185" y="6077"/>
                    </a:cubicBezTo>
                    <a:cubicBezTo>
                      <a:pt x="67436" y="2133"/>
                      <a:pt x="63660" y="0"/>
                      <a:pt x="59836" y="0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59" name="Google Shape;1059;p40"/>
            <p:cNvGrpSpPr/>
            <p:nvPr/>
          </p:nvGrpSpPr>
          <p:grpSpPr>
            <a:xfrm>
              <a:off x="134630" y="2144817"/>
              <a:ext cx="3091430" cy="3158272"/>
              <a:chOff x="3973325" y="2999200"/>
              <a:chExt cx="743150" cy="759200"/>
            </a:xfrm>
          </p:grpSpPr>
          <p:sp>
            <p:nvSpPr>
              <p:cNvPr id="1060" name="Google Shape;1060;p40"/>
              <p:cNvSpPr/>
              <p:nvPr/>
            </p:nvSpPr>
            <p:spPr>
              <a:xfrm>
                <a:off x="4086200" y="2999200"/>
                <a:ext cx="404350" cy="375425"/>
              </a:xfrm>
              <a:custGeom>
                <a:avLst/>
                <a:gdLst/>
                <a:ahLst/>
                <a:cxnLst/>
                <a:rect l="l" t="t" r="r" b="b"/>
                <a:pathLst>
                  <a:path w="16174" h="15017" extrusionOk="0">
                    <a:moveTo>
                      <a:pt x="4914" y="3631"/>
                    </a:moveTo>
                    <a:cubicBezTo>
                      <a:pt x="4922" y="3631"/>
                      <a:pt x="4922" y="3639"/>
                      <a:pt x="4922" y="3639"/>
                    </a:cubicBezTo>
                    <a:cubicBezTo>
                      <a:pt x="4922" y="3647"/>
                      <a:pt x="4914" y="3663"/>
                      <a:pt x="4914" y="3678"/>
                    </a:cubicBezTo>
                    <a:lnTo>
                      <a:pt x="4914" y="3631"/>
                    </a:lnTo>
                    <a:close/>
                    <a:moveTo>
                      <a:pt x="8815" y="1"/>
                    </a:moveTo>
                    <a:cubicBezTo>
                      <a:pt x="8358" y="1"/>
                      <a:pt x="7902" y="93"/>
                      <a:pt x="7480" y="298"/>
                    </a:cubicBezTo>
                    <a:cubicBezTo>
                      <a:pt x="7160" y="455"/>
                      <a:pt x="6878" y="674"/>
                      <a:pt x="6612" y="924"/>
                    </a:cubicBezTo>
                    <a:cubicBezTo>
                      <a:pt x="6440" y="705"/>
                      <a:pt x="6205" y="525"/>
                      <a:pt x="5915" y="408"/>
                    </a:cubicBezTo>
                    <a:cubicBezTo>
                      <a:pt x="5706" y="323"/>
                      <a:pt x="5489" y="283"/>
                      <a:pt x="5275" y="283"/>
                    </a:cubicBezTo>
                    <a:cubicBezTo>
                      <a:pt x="4596" y="283"/>
                      <a:pt x="3951" y="686"/>
                      <a:pt x="3678" y="1347"/>
                    </a:cubicBezTo>
                    <a:cubicBezTo>
                      <a:pt x="3318" y="2207"/>
                      <a:pt x="3740" y="3193"/>
                      <a:pt x="4617" y="3545"/>
                    </a:cubicBezTo>
                    <a:cubicBezTo>
                      <a:pt x="4648" y="3561"/>
                      <a:pt x="4687" y="3569"/>
                      <a:pt x="4726" y="3584"/>
                    </a:cubicBezTo>
                    <a:cubicBezTo>
                      <a:pt x="4452" y="4093"/>
                      <a:pt x="4014" y="4523"/>
                      <a:pt x="3576" y="4852"/>
                    </a:cubicBezTo>
                    <a:cubicBezTo>
                      <a:pt x="2840" y="5407"/>
                      <a:pt x="1988" y="5830"/>
                      <a:pt x="1448" y="6652"/>
                    </a:cubicBezTo>
                    <a:cubicBezTo>
                      <a:pt x="970" y="7395"/>
                      <a:pt x="736" y="8357"/>
                      <a:pt x="884" y="9241"/>
                    </a:cubicBezTo>
                    <a:cubicBezTo>
                      <a:pt x="986" y="9883"/>
                      <a:pt x="1260" y="10548"/>
                      <a:pt x="1033" y="11158"/>
                    </a:cubicBezTo>
                    <a:cubicBezTo>
                      <a:pt x="900" y="11503"/>
                      <a:pt x="634" y="11761"/>
                      <a:pt x="415" y="12035"/>
                    </a:cubicBezTo>
                    <a:cubicBezTo>
                      <a:pt x="196" y="12316"/>
                      <a:pt x="0" y="12676"/>
                      <a:pt x="71" y="13036"/>
                    </a:cubicBezTo>
                    <a:cubicBezTo>
                      <a:pt x="164" y="13506"/>
                      <a:pt x="642" y="13709"/>
                      <a:pt x="1064" y="13803"/>
                    </a:cubicBezTo>
                    <a:cubicBezTo>
                      <a:pt x="1698" y="13936"/>
                      <a:pt x="2348" y="14007"/>
                      <a:pt x="2989" y="14077"/>
                    </a:cubicBezTo>
                    <a:cubicBezTo>
                      <a:pt x="7097" y="14499"/>
                      <a:pt x="11197" y="14883"/>
                      <a:pt x="15321" y="15016"/>
                    </a:cubicBezTo>
                    <a:cubicBezTo>
                      <a:pt x="15347" y="15016"/>
                      <a:pt x="15373" y="15016"/>
                      <a:pt x="15399" y="15016"/>
                    </a:cubicBezTo>
                    <a:cubicBezTo>
                      <a:pt x="15529" y="15016"/>
                      <a:pt x="15657" y="15011"/>
                      <a:pt x="15774" y="14945"/>
                    </a:cubicBezTo>
                    <a:cubicBezTo>
                      <a:pt x="16087" y="14781"/>
                      <a:pt x="16173" y="14312"/>
                      <a:pt x="16134" y="13936"/>
                    </a:cubicBezTo>
                    <a:cubicBezTo>
                      <a:pt x="16009" y="12770"/>
                      <a:pt x="15195" y="11957"/>
                      <a:pt x="14765" y="10955"/>
                    </a:cubicBezTo>
                    <a:cubicBezTo>
                      <a:pt x="14202" y="9648"/>
                      <a:pt x="14702" y="8318"/>
                      <a:pt x="14796" y="6941"/>
                    </a:cubicBezTo>
                    <a:cubicBezTo>
                      <a:pt x="14882" y="5650"/>
                      <a:pt x="14515" y="4367"/>
                      <a:pt x="13873" y="3318"/>
                    </a:cubicBezTo>
                    <a:cubicBezTo>
                      <a:pt x="13231" y="2270"/>
                      <a:pt x="12332" y="1456"/>
                      <a:pt x="11338" y="846"/>
                    </a:cubicBezTo>
                    <a:cubicBezTo>
                      <a:pt x="10759" y="486"/>
                      <a:pt x="10133" y="189"/>
                      <a:pt x="9476" y="63"/>
                    </a:cubicBezTo>
                    <a:cubicBezTo>
                      <a:pt x="9258" y="22"/>
                      <a:pt x="9037" y="1"/>
                      <a:pt x="88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0"/>
              <p:cNvSpPr/>
              <p:nvPr/>
            </p:nvSpPr>
            <p:spPr>
              <a:xfrm>
                <a:off x="4405550" y="3065625"/>
                <a:ext cx="460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184" h="852" extrusionOk="0">
                    <a:moveTo>
                      <a:pt x="144" y="0"/>
                    </a:moveTo>
                    <a:cubicBezTo>
                      <a:pt x="125" y="0"/>
                      <a:pt x="105" y="12"/>
                      <a:pt x="105" y="35"/>
                    </a:cubicBezTo>
                    <a:cubicBezTo>
                      <a:pt x="113" y="286"/>
                      <a:pt x="121" y="560"/>
                      <a:pt x="11" y="794"/>
                    </a:cubicBezTo>
                    <a:cubicBezTo>
                      <a:pt x="1" y="826"/>
                      <a:pt x="27" y="851"/>
                      <a:pt x="49" y="851"/>
                    </a:cubicBezTo>
                    <a:cubicBezTo>
                      <a:pt x="59" y="851"/>
                      <a:pt x="69" y="846"/>
                      <a:pt x="74" y="834"/>
                    </a:cubicBezTo>
                    <a:cubicBezTo>
                      <a:pt x="184" y="583"/>
                      <a:pt x="184" y="301"/>
                      <a:pt x="184" y="35"/>
                    </a:cubicBezTo>
                    <a:cubicBezTo>
                      <a:pt x="184" y="12"/>
                      <a:pt x="164" y="0"/>
                      <a:pt x="144" y="0"/>
                    </a:cubicBezTo>
                    <a:close/>
                  </a:path>
                </a:pathLst>
              </a:custGeom>
              <a:solidFill>
                <a:srgbClr val="8233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0"/>
              <p:cNvSpPr/>
              <p:nvPr/>
            </p:nvSpPr>
            <p:spPr>
              <a:xfrm>
                <a:off x="4329150" y="3435625"/>
                <a:ext cx="148475" cy="293425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11737" extrusionOk="0">
                    <a:moveTo>
                      <a:pt x="0" y="0"/>
                    </a:moveTo>
                    <a:lnTo>
                      <a:pt x="0" y="11737"/>
                    </a:lnTo>
                    <a:lnTo>
                      <a:pt x="5939" y="11737"/>
                    </a:lnTo>
                    <a:lnTo>
                      <a:pt x="5939" y="0"/>
                    </a:lnTo>
                    <a:close/>
                  </a:path>
                </a:pathLst>
              </a:custGeom>
              <a:solidFill>
                <a:srgbClr val="FFB6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0"/>
              <p:cNvSpPr/>
              <p:nvPr/>
            </p:nvSpPr>
            <p:spPr>
              <a:xfrm>
                <a:off x="3973325" y="3313350"/>
                <a:ext cx="509200" cy="416100"/>
              </a:xfrm>
              <a:custGeom>
                <a:avLst/>
                <a:gdLst/>
                <a:ahLst/>
                <a:cxnLst/>
                <a:rect l="l" t="t" r="r" b="b"/>
                <a:pathLst>
                  <a:path w="20368" h="16644" extrusionOk="0">
                    <a:moveTo>
                      <a:pt x="8326" y="1"/>
                    </a:moveTo>
                    <a:cubicBezTo>
                      <a:pt x="8107" y="9"/>
                      <a:pt x="6964" y="87"/>
                      <a:pt x="6761" y="134"/>
                    </a:cubicBezTo>
                    <a:cubicBezTo>
                      <a:pt x="4398" y="517"/>
                      <a:pt x="2669" y="2043"/>
                      <a:pt x="1573" y="4132"/>
                    </a:cubicBezTo>
                    <a:cubicBezTo>
                      <a:pt x="924" y="5353"/>
                      <a:pt x="454" y="6667"/>
                      <a:pt x="63" y="7997"/>
                    </a:cubicBezTo>
                    <a:cubicBezTo>
                      <a:pt x="0" y="8217"/>
                      <a:pt x="157" y="8443"/>
                      <a:pt x="384" y="8467"/>
                    </a:cubicBezTo>
                    <a:cubicBezTo>
                      <a:pt x="1362" y="8569"/>
                      <a:pt x="4679" y="8796"/>
                      <a:pt x="5501" y="8913"/>
                    </a:cubicBezTo>
                    <a:lnTo>
                      <a:pt x="4656" y="16643"/>
                    </a:lnTo>
                    <a:lnTo>
                      <a:pt x="17058" y="16557"/>
                    </a:lnTo>
                    <a:lnTo>
                      <a:pt x="17324" y="11495"/>
                    </a:lnTo>
                    <a:lnTo>
                      <a:pt x="18012" y="10415"/>
                    </a:lnTo>
                    <a:cubicBezTo>
                      <a:pt x="18513" y="9609"/>
                      <a:pt x="18623" y="8584"/>
                      <a:pt x="18294" y="7684"/>
                    </a:cubicBezTo>
                    <a:lnTo>
                      <a:pt x="18020" y="6949"/>
                    </a:lnTo>
                    <a:cubicBezTo>
                      <a:pt x="19225" y="6096"/>
                      <a:pt x="20368" y="5173"/>
                      <a:pt x="20368" y="5173"/>
                    </a:cubicBezTo>
                    <a:cubicBezTo>
                      <a:pt x="18857" y="1526"/>
                      <a:pt x="17216" y="1188"/>
                      <a:pt x="16660" y="1188"/>
                    </a:cubicBezTo>
                    <a:cubicBezTo>
                      <a:pt x="16533" y="1188"/>
                      <a:pt x="16463" y="1206"/>
                      <a:pt x="16463" y="1206"/>
                    </a:cubicBezTo>
                    <a:cubicBezTo>
                      <a:pt x="16518" y="1425"/>
                      <a:pt x="16541" y="1644"/>
                      <a:pt x="16534" y="1879"/>
                    </a:cubicBezTo>
                    <a:cubicBezTo>
                      <a:pt x="16074" y="811"/>
                      <a:pt x="15046" y="657"/>
                      <a:pt x="13375" y="657"/>
                    </a:cubicBezTo>
                    <a:cubicBezTo>
                      <a:pt x="13282" y="657"/>
                      <a:pt x="13188" y="657"/>
                      <a:pt x="13091" y="658"/>
                    </a:cubicBezTo>
                    <a:lnTo>
                      <a:pt x="83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0"/>
              <p:cNvSpPr/>
              <p:nvPr/>
            </p:nvSpPr>
            <p:spPr>
              <a:xfrm>
                <a:off x="3994250" y="34919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8" y="1"/>
                    </a:moveTo>
                    <a:cubicBezTo>
                      <a:pt x="157" y="1"/>
                      <a:pt x="134" y="16"/>
                      <a:pt x="134" y="40"/>
                    </a:cubicBezTo>
                    <a:lnTo>
                      <a:pt x="1" y="1010"/>
                    </a:lnTo>
                    <a:cubicBezTo>
                      <a:pt x="1" y="1033"/>
                      <a:pt x="16" y="1057"/>
                      <a:pt x="48" y="1065"/>
                    </a:cubicBezTo>
                    <a:lnTo>
                      <a:pt x="55" y="1065"/>
                    </a:lnTo>
                    <a:cubicBezTo>
                      <a:pt x="79" y="1065"/>
                      <a:pt x="95" y="1041"/>
                      <a:pt x="102" y="1018"/>
                    </a:cubicBezTo>
                    <a:lnTo>
                      <a:pt x="228" y="55"/>
                    </a:lnTo>
                    <a:cubicBezTo>
                      <a:pt x="228" y="32"/>
                      <a:pt x="212" y="1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0"/>
              <p:cNvSpPr/>
              <p:nvPr/>
            </p:nvSpPr>
            <p:spPr>
              <a:xfrm>
                <a:off x="4015975" y="34923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0" y="0"/>
                    </a:moveTo>
                    <a:cubicBezTo>
                      <a:pt x="157" y="0"/>
                      <a:pt x="133" y="16"/>
                      <a:pt x="125" y="47"/>
                    </a:cubicBezTo>
                    <a:lnTo>
                      <a:pt x="0" y="1010"/>
                    </a:lnTo>
                    <a:cubicBezTo>
                      <a:pt x="0" y="1033"/>
                      <a:pt x="16" y="1057"/>
                      <a:pt x="39" y="1064"/>
                    </a:cubicBezTo>
                    <a:lnTo>
                      <a:pt x="47" y="1064"/>
                    </a:lnTo>
                    <a:cubicBezTo>
                      <a:pt x="71" y="1064"/>
                      <a:pt x="94" y="1049"/>
                      <a:pt x="94" y="1025"/>
                    </a:cubicBezTo>
                    <a:lnTo>
                      <a:pt x="227" y="55"/>
                    </a:lnTo>
                    <a:cubicBezTo>
                      <a:pt x="227" y="32"/>
                      <a:pt x="211" y="8"/>
                      <a:pt x="1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0"/>
              <p:cNvSpPr/>
              <p:nvPr/>
            </p:nvSpPr>
            <p:spPr>
              <a:xfrm>
                <a:off x="4038650" y="3493325"/>
                <a:ext cx="59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1065" extrusionOk="0">
                    <a:moveTo>
                      <a:pt x="189" y="0"/>
                    </a:moveTo>
                    <a:cubicBezTo>
                      <a:pt x="165" y="0"/>
                      <a:pt x="134" y="16"/>
                      <a:pt x="134" y="47"/>
                    </a:cubicBezTo>
                    <a:lnTo>
                      <a:pt x="9" y="1010"/>
                    </a:lnTo>
                    <a:cubicBezTo>
                      <a:pt x="1" y="1033"/>
                      <a:pt x="24" y="1057"/>
                      <a:pt x="48" y="1064"/>
                    </a:cubicBezTo>
                    <a:lnTo>
                      <a:pt x="56" y="1064"/>
                    </a:lnTo>
                    <a:cubicBezTo>
                      <a:pt x="79" y="1064"/>
                      <a:pt x="103" y="1049"/>
                      <a:pt x="103" y="1025"/>
                    </a:cubicBezTo>
                    <a:lnTo>
                      <a:pt x="228" y="55"/>
                    </a:lnTo>
                    <a:cubicBezTo>
                      <a:pt x="236" y="32"/>
                      <a:pt x="212" y="8"/>
                      <a:pt x="1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0"/>
              <p:cNvSpPr/>
              <p:nvPr/>
            </p:nvSpPr>
            <p:spPr>
              <a:xfrm>
                <a:off x="4060750" y="34921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1" y="0"/>
                    </a:moveTo>
                    <a:cubicBezTo>
                      <a:pt x="157" y="0"/>
                      <a:pt x="134" y="16"/>
                      <a:pt x="126" y="47"/>
                    </a:cubicBezTo>
                    <a:lnTo>
                      <a:pt x="1" y="1010"/>
                    </a:lnTo>
                    <a:cubicBezTo>
                      <a:pt x="1" y="1033"/>
                      <a:pt x="17" y="1057"/>
                      <a:pt x="40" y="1065"/>
                    </a:cubicBezTo>
                    <a:lnTo>
                      <a:pt x="48" y="1065"/>
                    </a:lnTo>
                    <a:cubicBezTo>
                      <a:pt x="71" y="1065"/>
                      <a:pt x="95" y="1049"/>
                      <a:pt x="95" y="1018"/>
                    </a:cubicBezTo>
                    <a:lnTo>
                      <a:pt x="228" y="55"/>
                    </a:lnTo>
                    <a:cubicBezTo>
                      <a:pt x="228" y="32"/>
                      <a:pt x="212" y="8"/>
                      <a:pt x="1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0"/>
              <p:cNvSpPr/>
              <p:nvPr/>
            </p:nvSpPr>
            <p:spPr>
              <a:xfrm>
                <a:off x="4087375" y="3491750"/>
                <a:ext cx="5875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065" extrusionOk="0">
                    <a:moveTo>
                      <a:pt x="188" y="1"/>
                    </a:moveTo>
                    <a:cubicBezTo>
                      <a:pt x="164" y="1"/>
                      <a:pt x="133" y="16"/>
                      <a:pt x="133" y="48"/>
                    </a:cubicBezTo>
                    <a:lnTo>
                      <a:pt x="8" y="1010"/>
                    </a:lnTo>
                    <a:cubicBezTo>
                      <a:pt x="0" y="1034"/>
                      <a:pt x="24" y="1057"/>
                      <a:pt x="47" y="1065"/>
                    </a:cubicBezTo>
                    <a:lnTo>
                      <a:pt x="55" y="1065"/>
                    </a:lnTo>
                    <a:cubicBezTo>
                      <a:pt x="78" y="1065"/>
                      <a:pt x="102" y="1049"/>
                      <a:pt x="102" y="1018"/>
                    </a:cubicBezTo>
                    <a:lnTo>
                      <a:pt x="227" y="56"/>
                    </a:lnTo>
                    <a:cubicBezTo>
                      <a:pt x="235" y="32"/>
                      <a:pt x="211" y="9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40"/>
              <p:cNvSpPr/>
              <p:nvPr/>
            </p:nvSpPr>
            <p:spPr>
              <a:xfrm>
                <a:off x="4114175" y="3491525"/>
                <a:ext cx="5675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059" extrusionOk="0">
                    <a:moveTo>
                      <a:pt x="176" y="0"/>
                    </a:moveTo>
                    <a:cubicBezTo>
                      <a:pt x="151" y="0"/>
                      <a:pt x="133" y="21"/>
                      <a:pt x="133" y="41"/>
                    </a:cubicBezTo>
                    <a:lnTo>
                      <a:pt x="0" y="1003"/>
                    </a:lnTo>
                    <a:cubicBezTo>
                      <a:pt x="0" y="1035"/>
                      <a:pt x="16" y="1058"/>
                      <a:pt x="47" y="1058"/>
                    </a:cubicBezTo>
                    <a:lnTo>
                      <a:pt x="55" y="1058"/>
                    </a:lnTo>
                    <a:cubicBezTo>
                      <a:pt x="78" y="1058"/>
                      <a:pt x="94" y="1043"/>
                      <a:pt x="102" y="1019"/>
                    </a:cubicBezTo>
                    <a:lnTo>
                      <a:pt x="227" y="57"/>
                    </a:lnTo>
                    <a:cubicBezTo>
                      <a:pt x="227" y="25"/>
                      <a:pt x="211" y="2"/>
                      <a:pt x="188" y="2"/>
                    </a:cubicBezTo>
                    <a:cubicBezTo>
                      <a:pt x="184" y="1"/>
                      <a:pt x="180" y="0"/>
                      <a:pt x="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40"/>
              <p:cNvSpPr/>
              <p:nvPr/>
            </p:nvSpPr>
            <p:spPr>
              <a:xfrm>
                <a:off x="3988975" y="3490775"/>
                <a:ext cx="15280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6112" h="134" extrusionOk="0">
                    <a:moveTo>
                      <a:pt x="6057" y="1"/>
                    </a:moveTo>
                    <a:lnTo>
                      <a:pt x="47" y="32"/>
                    </a:lnTo>
                    <a:cubicBezTo>
                      <a:pt x="24" y="32"/>
                      <a:pt x="0" y="55"/>
                      <a:pt x="0" y="87"/>
                    </a:cubicBezTo>
                    <a:cubicBezTo>
                      <a:pt x="0" y="110"/>
                      <a:pt x="24" y="134"/>
                      <a:pt x="47" y="134"/>
                    </a:cubicBezTo>
                    <a:lnTo>
                      <a:pt x="6057" y="95"/>
                    </a:lnTo>
                    <a:cubicBezTo>
                      <a:pt x="6088" y="95"/>
                      <a:pt x="6111" y="71"/>
                      <a:pt x="6111" y="48"/>
                    </a:cubicBezTo>
                    <a:cubicBezTo>
                      <a:pt x="6111" y="16"/>
                      <a:pt x="6088" y="1"/>
                      <a:pt x="60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40"/>
              <p:cNvSpPr/>
              <p:nvPr/>
            </p:nvSpPr>
            <p:spPr>
              <a:xfrm>
                <a:off x="4136650" y="3463975"/>
                <a:ext cx="37775" cy="115450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4618" extrusionOk="0">
                    <a:moveTo>
                      <a:pt x="1175" y="1"/>
                    </a:moveTo>
                    <a:lnTo>
                      <a:pt x="1002" y="1894"/>
                    </a:lnTo>
                    <a:cubicBezTo>
                      <a:pt x="987" y="2113"/>
                      <a:pt x="807" y="2285"/>
                      <a:pt x="580" y="2301"/>
                    </a:cubicBezTo>
                    <a:lnTo>
                      <a:pt x="1" y="2332"/>
                    </a:lnTo>
                    <a:lnTo>
                      <a:pt x="1175" y="4617"/>
                    </a:lnTo>
                    <a:lnTo>
                      <a:pt x="924" y="2778"/>
                    </a:lnTo>
                    <a:lnTo>
                      <a:pt x="1135" y="2755"/>
                    </a:lnTo>
                    <a:cubicBezTo>
                      <a:pt x="1355" y="2731"/>
                      <a:pt x="1511" y="2528"/>
                      <a:pt x="1488" y="2301"/>
                    </a:cubicBezTo>
                    <a:lnTo>
                      <a:pt x="117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40"/>
              <p:cNvSpPr/>
              <p:nvPr/>
            </p:nvSpPr>
            <p:spPr>
              <a:xfrm>
                <a:off x="4161100" y="3316100"/>
                <a:ext cx="2512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10048" h="4742" extrusionOk="0">
                    <a:moveTo>
                      <a:pt x="48" y="0"/>
                    </a:moveTo>
                    <a:cubicBezTo>
                      <a:pt x="17" y="8"/>
                      <a:pt x="1" y="32"/>
                      <a:pt x="9" y="63"/>
                    </a:cubicBezTo>
                    <a:cubicBezTo>
                      <a:pt x="118" y="759"/>
                      <a:pt x="290" y="1346"/>
                      <a:pt x="533" y="1847"/>
                    </a:cubicBezTo>
                    <a:cubicBezTo>
                      <a:pt x="1034" y="2895"/>
                      <a:pt x="1965" y="3780"/>
                      <a:pt x="3084" y="4265"/>
                    </a:cubicBezTo>
                    <a:cubicBezTo>
                      <a:pt x="3804" y="4586"/>
                      <a:pt x="4602" y="4742"/>
                      <a:pt x="5423" y="4742"/>
                    </a:cubicBezTo>
                    <a:cubicBezTo>
                      <a:pt x="5815" y="4742"/>
                      <a:pt x="6206" y="4711"/>
                      <a:pt x="6589" y="4632"/>
                    </a:cubicBezTo>
                    <a:cubicBezTo>
                      <a:pt x="7450" y="4468"/>
                      <a:pt x="8217" y="4140"/>
                      <a:pt x="8796" y="3670"/>
                    </a:cubicBezTo>
                    <a:cubicBezTo>
                      <a:pt x="9390" y="3193"/>
                      <a:pt x="9899" y="2246"/>
                      <a:pt x="10048" y="1377"/>
                    </a:cubicBezTo>
                    <a:cubicBezTo>
                      <a:pt x="10048" y="1354"/>
                      <a:pt x="10032" y="1331"/>
                      <a:pt x="10001" y="1323"/>
                    </a:cubicBezTo>
                    <a:cubicBezTo>
                      <a:pt x="9977" y="1323"/>
                      <a:pt x="9954" y="1338"/>
                      <a:pt x="9946" y="1362"/>
                    </a:cubicBezTo>
                    <a:cubicBezTo>
                      <a:pt x="9805" y="2215"/>
                      <a:pt x="9312" y="3130"/>
                      <a:pt x="8733" y="3592"/>
                    </a:cubicBezTo>
                    <a:cubicBezTo>
                      <a:pt x="8162" y="4053"/>
                      <a:pt x="7419" y="4374"/>
                      <a:pt x="6574" y="4539"/>
                    </a:cubicBezTo>
                    <a:cubicBezTo>
                      <a:pt x="6194" y="4611"/>
                      <a:pt x="5811" y="4647"/>
                      <a:pt x="5430" y="4647"/>
                    </a:cubicBezTo>
                    <a:cubicBezTo>
                      <a:pt x="4623" y="4647"/>
                      <a:pt x="3830" y="4487"/>
                      <a:pt x="3123" y="4179"/>
                    </a:cubicBezTo>
                    <a:cubicBezTo>
                      <a:pt x="2027" y="3701"/>
                      <a:pt x="1112" y="2833"/>
                      <a:pt x="619" y="1808"/>
                    </a:cubicBezTo>
                    <a:cubicBezTo>
                      <a:pt x="377" y="1315"/>
                      <a:pt x="212" y="736"/>
                      <a:pt x="103" y="47"/>
                    </a:cubicBezTo>
                    <a:cubicBezTo>
                      <a:pt x="95" y="16"/>
                      <a:pt x="71" y="0"/>
                      <a:pt x="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40"/>
              <p:cNvSpPr/>
              <p:nvPr/>
            </p:nvSpPr>
            <p:spPr>
              <a:xfrm>
                <a:off x="4166200" y="3331275"/>
                <a:ext cx="13900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556" h="372" extrusionOk="0">
                    <a:moveTo>
                      <a:pt x="492" y="1"/>
                    </a:moveTo>
                    <a:cubicBezTo>
                      <a:pt x="486" y="1"/>
                      <a:pt x="482" y="2"/>
                      <a:pt x="478" y="4"/>
                    </a:cubicBezTo>
                    <a:lnTo>
                      <a:pt x="32" y="278"/>
                    </a:lnTo>
                    <a:cubicBezTo>
                      <a:pt x="8" y="293"/>
                      <a:pt x="0" y="325"/>
                      <a:pt x="16" y="348"/>
                    </a:cubicBezTo>
                    <a:cubicBezTo>
                      <a:pt x="24" y="364"/>
                      <a:pt x="40" y="371"/>
                      <a:pt x="55" y="371"/>
                    </a:cubicBezTo>
                    <a:cubicBezTo>
                      <a:pt x="63" y="371"/>
                      <a:pt x="71" y="371"/>
                      <a:pt x="79" y="364"/>
                    </a:cubicBezTo>
                    <a:lnTo>
                      <a:pt x="525" y="90"/>
                    </a:lnTo>
                    <a:cubicBezTo>
                      <a:pt x="548" y="74"/>
                      <a:pt x="556" y="43"/>
                      <a:pt x="540" y="27"/>
                    </a:cubicBezTo>
                    <a:cubicBezTo>
                      <a:pt x="529" y="10"/>
                      <a:pt x="508" y="1"/>
                      <a:pt x="4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40"/>
              <p:cNvSpPr/>
              <p:nvPr/>
            </p:nvSpPr>
            <p:spPr>
              <a:xfrm>
                <a:off x="4173425" y="3348175"/>
                <a:ext cx="168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674" h="447" extrusionOk="0">
                    <a:moveTo>
                      <a:pt x="622" y="0"/>
                    </a:moveTo>
                    <a:cubicBezTo>
                      <a:pt x="613" y="0"/>
                      <a:pt x="604" y="3"/>
                      <a:pt x="596" y="8"/>
                    </a:cubicBezTo>
                    <a:lnTo>
                      <a:pt x="32" y="353"/>
                    </a:lnTo>
                    <a:cubicBezTo>
                      <a:pt x="9" y="368"/>
                      <a:pt x="1" y="400"/>
                      <a:pt x="17" y="423"/>
                    </a:cubicBezTo>
                    <a:cubicBezTo>
                      <a:pt x="24" y="439"/>
                      <a:pt x="40" y="447"/>
                      <a:pt x="56" y="447"/>
                    </a:cubicBezTo>
                    <a:cubicBezTo>
                      <a:pt x="63" y="447"/>
                      <a:pt x="71" y="439"/>
                      <a:pt x="79" y="439"/>
                    </a:cubicBezTo>
                    <a:lnTo>
                      <a:pt x="642" y="94"/>
                    </a:lnTo>
                    <a:cubicBezTo>
                      <a:pt x="666" y="79"/>
                      <a:pt x="674" y="48"/>
                      <a:pt x="658" y="24"/>
                    </a:cubicBezTo>
                    <a:cubicBezTo>
                      <a:pt x="653" y="9"/>
                      <a:pt x="638" y="0"/>
                      <a:pt x="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40"/>
              <p:cNvSpPr/>
              <p:nvPr/>
            </p:nvSpPr>
            <p:spPr>
              <a:xfrm>
                <a:off x="4183800" y="3363950"/>
                <a:ext cx="18025" cy="14575"/>
              </a:xfrm>
              <a:custGeom>
                <a:avLst/>
                <a:gdLst/>
                <a:ahLst/>
                <a:cxnLst/>
                <a:rect l="l" t="t" r="r" b="b"/>
                <a:pathLst>
                  <a:path w="721" h="583" extrusionOk="0">
                    <a:moveTo>
                      <a:pt x="669" y="0"/>
                    </a:moveTo>
                    <a:cubicBezTo>
                      <a:pt x="657" y="0"/>
                      <a:pt x="645" y="4"/>
                      <a:pt x="634" y="11"/>
                    </a:cubicBezTo>
                    <a:lnTo>
                      <a:pt x="24" y="496"/>
                    </a:lnTo>
                    <a:cubicBezTo>
                      <a:pt x="8" y="520"/>
                      <a:pt x="1" y="543"/>
                      <a:pt x="16" y="567"/>
                    </a:cubicBezTo>
                    <a:cubicBezTo>
                      <a:pt x="32" y="582"/>
                      <a:pt x="40" y="582"/>
                      <a:pt x="55" y="582"/>
                    </a:cubicBezTo>
                    <a:cubicBezTo>
                      <a:pt x="71" y="582"/>
                      <a:pt x="79" y="582"/>
                      <a:pt x="87" y="575"/>
                    </a:cubicBezTo>
                    <a:lnTo>
                      <a:pt x="697" y="89"/>
                    </a:lnTo>
                    <a:cubicBezTo>
                      <a:pt x="720" y="66"/>
                      <a:pt x="720" y="43"/>
                      <a:pt x="705" y="19"/>
                    </a:cubicBezTo>
                    <a:cubicBezTo>
                      <a:pt x="696" y="6"/>
                      <a:pt x="683" y="0"/>
                      <a:pt x="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40"/>
              <p:cNvSpPr/>
              <p:nvPr/>
            </p:nvSpPr>
            <p:spPr>
              <a:xfrm>
                <a:off x="4393700" y="3361325"/>
                <a:ext cx="11175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447" h="531" extrusionOk="0">
                    <a:moveTo>
                      <a:pt x="57" y="0"/>
                    </a:moveTo>
                    <a:cubicBezTo>
                      <a:pt x="47" y="0"/>
                      <a:pt x="38" y="5"/>
                      <a:pt x="32" y="14"/>
                    </a:cubicBezTo>
                    <a:cubicBezTo>
                      <a:pt x="8" y="30"/>
                      <a:pt x="0" y="61"/>
                      <a:pt x="24" y="77"/>
                    </a:cubicBezTo>
                    <a:lnTo>
                      <a:pt x="352" y="507"/>
                    </a:lnTo>
                    <a:cubicBezTo>
                      <a:pt x="368" y="523"/>
                      <a:pt x="384" y="531"/>
                      <a:pt x="391" y="531"/>
                    </a:cubicBezTo>
                    <a:cubicBezTo>
                      <a:pt x="407" y="531"/>
                      <a:pt x="415" y="523"/>
                      <a:pt x="423" y="523"/>
                    </a:cubicBezTo>
                    <a:cubicBezTo>
                      <a:pt x="446" y="500"/>
                      <a:pt x="446" y="468"/>
                      <a:pt x="431" y="453"/>
                    </a:cubicBezTo>
                    <a:lnTo>
                      <a:pt x="94" y="22"/>
                    </a:lnTo>
                    <a:cubicBezTo>
                      <a:pt x="85" y="9"/>
                      <a:pt x="71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40"/>
              <p:cNvSpPr/>
              <p:nvPr/>
            </p:nvSpPr>
            <p:spPr>
              <a:xfrm>
                <a:off x="4197700" y="3377025"/>
                <a:ext cx="1742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733" extrusionOk="0">
                    <a:moveTo>
                      <a:pt x="642" y="1"/>
                    </a:moveTo>
                    <a:cubicBezTo>
                      <a:pt x="630" y="1"/>
                      <a:pt x="618" y="5"/>
                      <a:pt x="610" y="12"/>
                    </a:cubicBezTo>
                    <a:lnTo>
                      <a:pt x="16" y="654"/>
                    </a:lnTo>
                    <a:cubicBezTo>
                      <a:pt x="0" y="670"/>
                      <a:pt x="0" y="701"/>
                      <a:pt x="16" y="724"/>
                    </a:cubicBezTo>
                    <a:cubicBezTo>
                      <a:pt x="31" y="732"/>
                      <a:pt x="39" y="732"/>
                      <a:pt x="55" y="732"/>
                    </a:cubicBezTo>
                    <a:cubicBezTo>
                      <a:pt x="63" y="732"/>
                      <a:pt x="78" y="732"/>
                      <a:pt x="86" y="717"/>
                    </a:cubicBezTo>
                    <a:lnTo>
                      <a:pt x="681" y="83"/>
                    </a:lnTo>
                    <a:cubicBezTo>
                      <a:pt x="697" y="59"/>
                      <a:pt x="697" y="28"/>
                      <a:pt x="673" y="12"/>
                    </a:cubicBezTo>
                    <a:cubicBezTo>
                      <a:pt x="665" y="5"/>
                      <a:pt x="653" y="1"/>
                      <a:pt x="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0"/>
              <p:cNvSpPr/>
              <p:nvPr/>
            </p:nvSpPr>
            <p:spPr>
              <a:xfrm>
                <a:off x="4377650" y="3379825"/>
                <a:ext cx="9025" cy="231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26" extrusionOk="0">
                    <a:moveTo>
                      <a:pt x="53" y="0"/>
                    </a:moveTo>
                    <a:cubicBezTo>
                      <a:pt x="48" y="0"/>
                      <a:pt x="44" y="1"/>
                      <a:pt x="40" y="2"/>
                    </a:cubicBezTo>
                    <a:cubicBezTo>
                      <a:pt x="16" y="10"/>
                      <a:pt x="1" y="33"/>
                      <a:pt x="8" y="65"/>
                    </a:cubicBezTo>
                    <a:lnTo>
                      <a:pt x="259" y="894"/>
                    </a:lnTo>
                    <a:cubicBezTo>
                      <a:pt x="267" y="918"/>
                      <a:pt x="282" y="925"/>
                      <a:pt x="306" y="925"/>
                    </a:cubicBezTo>
                    <a:lnTo>
                      <a:pt x="321" y="925"/>
                    </a:lnTo>
                    <a:cubicBezTo>
                      <a:pt x="345" y="918"/>
                      <a:pt x="361" y="886"/>
                      <a:pt x="353" y="863"/>
                    </a:cubicBezTo>
                    <a:lnTo>
                      <a:pt x="102" y="33"/>
                    </a:lnTo>
                    <a:cubicBezTo>
                      <a:pt x="96" y="14"/>
                      <a:pt x="74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0"/>
              <p:cNvSpPr/>
              <p:nvPr/>
            </p:nvSpPr>
            <p:spPr>
              <a:xfrm>
                <a:off x="4359450" y="3394300"/>
                <a:ext cx="5525" cy="23925"/>
              </a:xfrm>
              <a:custGeom>
                <a:avLst/>
                <a:gdLst/>
                <a:ahLst/>
                <a:cxnLst/>
                <a:rect l="l" t="t" r="r" b="b"/>
                <a:pathLst>
                  <a:path w="221" h="957" extrusionOk="0">
                    <a:moveTo>
                      <a:pt x="57" y="1"/>
                    </a:moveTo>
                    <a:cubicBezTo>
                      <a:pt x="54" y="1"/>
                      <a:pt x="51" y="1"/>
                      <a:pt x="48" y="2"/>
                    </a:cubicBezTo>
                    <a:cubicBezTo>
                      <a:pt x="17" y="2"/>
                      <a:pt x="1" y="26"/>
                      <a:pt x="1" y="57"/>
                    </a:cubicBezTo>
                    <a:lnTo>
                      <a:pt x="118" y="918"/>
                    </a:lnTo>
                    <a:cubicBezTo>
                      <a:pt x="118" y="941"/>
                      <a:pt x="142" y="957"/>
                      <a:pt x="165" y="957"/>
                    </a:cubicBezTo>
                    <a:lnTo>
                      <a:pt x="173" y="957"/>
                    </a:lnTo>
                    <a:cubicBezTo>
                      <a:pt x="197" y="957"/>
                      <a:pt x="220" y="933"/>
                      <a:pt x="212" y="902"/>
                    </a:cubicBezTo>
                    <a:lnTo>
                      <a:pt x="103" y="41"/>
                    </a:lnTo>
                    <a:cubicBezTo>
                      <a:pt x="96" y="21"/>
                      <a:pt x="77" y="1"/>
                      <a:pt x="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0"/>
              <p:cNvSpPr/>
              <p:nvPr/>
            </p:nvSpPr>
            <p:spPr>
              <a:xfrm>
                <a:off x="4217650" y="3387425"/>
                <a:ext cx="15475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66" extrusionOk="0">
                    <a:moveTo>
                      <a:pt x="568" y="0"/>
                    </a:moveTo>
                    <a:cubicBezTo>
                      <a:pt x="549" y="0"/>
                      <a:pt x="528" y="9"/>
                      <a:pt x="517" y="27"/>
                    </a:cubicBezTo>
                    <a:lnTo>
                      <a:pt x="16" y="895"/>
                    </a:lnTo>
                    <a:cubicBezTo>
                      <a:pt x="0" y="919"/>
                      <a:pt x="8" y="950"/>
                      <a:pt x="32" y="958"/>
                    </a:cubicBezTo>
                    <a:cubicBezTo>
                      <a:pt x="39" y="966"/>
                      <a:pt x="47" y="966"/>
                      <a:pt x="55" y="966"/>
                    </a:cubicBezTo>
                    <a:cubicBezTo>
                      <a:pt x="71" y="966"/>
                      <a:pt x="86" y="958"/>
                      <a:pt x="94" y="942"/>
                    </a:cubicBezTo>
                    <a:lnTo>
                      <a:pt x="603" y="74"/>
                    </a:lnTo>
                    <a:cubicBezTo>
                      <a:pt x="618" y="50"/>
                      <a:pt x="611" y="19"/>
                      <a:pt x="587" y="3"/>
                    </a:cubicBezTo>
                    <a:cubicBezTo>
                      <a:pt x="581" y="1"/>
                      <a:pt x="575" y="0"/>
                      <a:pt x="5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0"/>
              <p:cNvSpPr/>
              <p:nvPr/>
            </p:nvSpPr>
            <p:spPr>
              <a:xfrm>
                <a:off x="4337750" y="3399625"/>
                <a:ext cx="2950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104" extrusionOk="0">
                    <a:moveTo>
                      <a:pt x="55" y="0"/>
                    </a:moveTo>
                    <a:cubicBezTo>
                      <a:pt x="24" y="0"/>
                      <a:pt x="0" y="24"/>
                      <a:pt x="0" y="55"/>
                    </a:cubicBezTo>
                    <a:lnTo>
                      <a:pt x="24" y="1057"/>
                    </a:lnTo>
                    <a:cubicBezTo>
                      <a:pt x="24" y="1088"/>
                      <a:pt x="40" y="1104"/>
                      <a:pt x="71" y="1104"/>
                    </a:cubicBezTo>
                    <a:cubicBezTo>
                      <a:pt x="94" y="1104"/>
                      <a:pt x="118" y="1080"/>
                      <a:pt x="118" y="1057"/>
                    </a:cubicBezTo>
                    <a:lnTo>
                      <a:pt x="102" y="47"/>
                    </a:lnTo>
                    <a:cubicBezTo>
                      <a:pt x="102" y="24"/>
                      <a:pt x="71" y="0"/>
                      <a:pt x="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0"/>
              <p:cNvSpPr/>
              <p:nvPr/>
            </p:nvSpPr>
            <p:spPr>
              <a:xfrm>
                <a:off x="4244250" y="3396225"/>
                <a:ext cx="12350" cy="2865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1146" extrusionOk="0">
                    <a:moveTo>
                      <a:pt x="437" y="1"/>
                    </a:moveTo>
                    <a:cubicBezTo>
                      <a:pt x="417" y="1"/>
                      <a:pt x="398" y="11"/>
                      <a:pt x="392" y="35"/>
                    </a:cubicBezTo>
                    <a:lnTo>
                      <a:pt x="8" y="1083"/>
                    </a:lnTo>
                    <a:cubicBezTo>
                      <a:pt x="0" y="1107"/>
                      <a:pt x="16" y="1138"/>
                      <a:pt x="39" y="1146"/>
                    </a:cubicBezTo>
                    <a:lnTo>
                      <a:pt x="55" y="1146"/>
                    </a:lnTo>
                    <a:cubicBezTo>
                      <a:pt x="71" y="1146"/>
                      <a:pt x="94" y="1138"/>
                      <a:pt x="102" y="1114"/>
                    </a:cubicBezTo>
                    <a:lnTo>
                      <a:pt x="478" y="66"/>
                    </a:lnTo>
                    <a:cubicBezTo>
                      <a:pt x="493" y="43"/>
                      <a:pt x="478" y="11"/>
                      <a:pt x="454" y="3"/>
                    </a:cubicBezTo>
                    <a:cubicBezTo>
                      <a:pt x="449" y="2"/>
                      <a:pt x="443" y="1"/>
                      <a:pt x="4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0"/>
              <p:cNvSpPr/>
              <p:nvPr/>
            </p:nvSpPr>
            <p:spPr>
              <a:xfrm>
                <a:off x="4311525" y="3402350"/>
                <a:ext cx="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214" extrusionOk="0">
                    <a:moveTo>
                      <a:pt x="126" y="1"/>
                    </a:moveTo>
                    <a:cubicBezTo>
                      <a:pt x="103" y="1"/>
                      <a:pt x="79" y="24"/>
                      <a:pt x="79" y="48"/>
                    </a:cubicBezTo>
                    <a:lnTo>
                      <a:pt x="1" y="1167"/>
                    </a:lnTo>
                    <a:cubicBezTo>
                      <a:pt x="1" y="1190"/>
                      <a:pt x="17" y="1214"/>
                      <a:pt x="48" y="1214"/>
                    </a:cubicBezTo>
                    <a:cubicBezTo>
                      <a:pt x="71" y="1214"/>
                      <a:pt x="95" y="1198"/>
                      <a:pt x="95" y="1167"/>
                    </a:cubicBezTo>
                    <a:lnTo>
                      <a:pt x="173" y="56"/>
                    </a:lnTo>
                    <a:cubicBezTo>
                      <a:pt x="173" y="24"/>
                      <a:pt x="157" y="1"/>
                      <a:pt x="1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0"/>
              <p:cNvSpPr/>
              <p:nvPr/>
            </p:nvSpPr>
            <p:spPr>
              <a:xfrm>
                <a:off x="4279650" y="3402175"/>
                <a:ext cx="6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206" extrusionOk="0">
                    <a:moveTo>
                      <a:pt x="204" y="0"/>
                    </a:moveTo>
                    <a:cubicBezTo>
                      <a:pt x="181" y="0"/>
                      <a:pt x="157" y="16"/>
                      <a:pt x="149" y="39"/>
                    </a:cubicBezTo>
                    <a:lnTo>
                      <a:pt x="1" y="1150"/>
                    </a:lnTo>
                    <a:cubicBezTo>
                      <a:pt x="1" y="1174"/>
                      <a:pt x="16" y="1205"/>
                      <a:pt x="40" y="1205"/>
                    </a:cubicBezTo>
                    <a:lnTo>
                      <a:pt x="48" y="1205"/>
                    </a:lnTo>
                    <a:cubicBezTo>
                      <a:pt x="71" y="1205"/>
                      <a:pt x="94" y="1189"/>
                      <a:pt x="94" y="1166"/>
                    </a:cubicBezTo>
                    <a:lnTo>
                      <a:pt x="251" y="55"/>
                    </a:lnTo>
                    <a:cubicBezTo>
                      <a:pt x="251" y="31"/>
                      <a:pt x="235" y="8"/>
                      <a:pt x="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0"/>
              <p:cNvSpPr/>
              <p:nvPr/>
            </p:nvSpPr>
            <p:spPr>
              <a:xfrm>
                <a:off x="4176175" y="3082925"/>
                <a:ext cx="246875" cy="317025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12681" extrusionOk="0">
                    <a:moveTo>
                      <a:pt x="9288" y="1"/>
                    </a:moveTo>
                    <a:cubicBezTo>
                      <a:pt x="9077" y="556"/>
                      <a:pt x="8654" y="1456"/>
                      <a:pt x="7848" y="2176"/>
                    </a:cubicBezTo>
                    <a:cubicBezTo>
                      <a:pt x="7692" y="2309"/>
                      <a:pt x="7528" y="2442"/>
                      <a:pt x="7348" y="2559"/>
                    </a:cubicBezTo>
                    <a:cubicBezTo>
                      <a:pt x="7175" y="2669"/>
                      <a:pt x="6988" y="2778"/>
                      <a:pt x="6792" y="2864"/>
                    </a:cubicBezTo>
                    <a:cubicBezTo>
                      <a:pt x="6229" y="3123"/>
                      <a:pt x="5560" y="3286"/>
                      <a:pt x="4757" y="3286"/>
                    </a:cubicBezTo>
                    <a:cubicBezTo>
                      <a:pt x="4588" y="3286"/>
                      <a:pt x="4414" y="3278"/>
                      <a:pt x="4233" y="3263"/>
                    </a:cubicBezTo>
                    <a:cubicBezTo>
                      <a:pt x="3819" y="3224"/>
                      <a:pt x="3467" y="3146"/>
                      <a:pt x="3162" y="3037"/>
                    </a:cubicBezTo>
                    <a:cubicBezTo>
                      <a:pt x="3013" y="2982"/>
                      <a:pt x="2849" y="2943"/>
                      <a:pt x="2684" y="2935"/>
                    </a:cubicBezTo>
                    <a:lnTo>
                      <a:pt x="2653" y="2935"/>
                    </a:lnTo>
                    <a:cubicBezTo>
                      <a:pt x="2638" y="2934"/>
                      <a:pt x="2624" y="2934"/>
                      <a:pt x="2609" y="2934"/>
                    </a:cubicBezTo>
                    <a:cubicBezTo>
                      <a:pt x="2032" y="2934"/>
                      <a:pt x="1517" y="3388"/>
                      <a:pt x="1456" y="3968"/>
                    </a:cubicBezTo>
                    <a:lnTo>
                      <a:pt x="1456" y="3975"/>
                    </a:lnTo>
                    <a:cubicBezTo>
                      <a:pt x="1385" y="4648"/>
                      <a:pt x="1878" y="5220"/>
                      <a:pt x="2551" y="5251"/>
                    </a:cubicBezTo>
                    <a:lnTo>
                      <a:pt x="2927" y="5267"/>
                    </a:lnTo>
                    <a:lnTo>
                      <a:pt x="2911" y="5603"/>
                    </a:lnTo>
                    <a:cubicBezTo>
                      <a:pt x="2895" y="5994"/>
                      <a:pt x="2950" y="6378"/>
                      <a:pt x="3060" y="6738"/>
                    </a:cubicBezTo>
                    <a:lnTo>
                      <a:pt x="2528" y="8991"/>
                    </a:lnTo>
                    <a:lnTo>
                      <a:pt x="0" y="9218"/>
                    </a:lnTo>
                    <a:cubicBezTo>
                      <a:pt x="0" y="9218"/>
                      <a:pt x="415" y="12097"/>
                      <a:pt x="4093" y="12598"/>
                    </a:cubicBezTo>
                    <a:cubicBezTo>
                      <a:pt x="4514" y="12655"/>
                      <a:pt x="4898" y="12681"/>
                      <a:pt x="5250" y="12681"/>
                    </a:cubicBezTo>
                    <a:cubicBezTo>
                      <a:pt x="8512" y="12681"/>
                      <a:pt x="8920" y="10462"/>
                      <a:pt x="8920" y="10462"/>
                    </a:cubicBezTo>
                    <a:lnTo>
                      <a:pt x="6542" y="9742"/>
                    </a:lnTo>
                    <a:lnTo>
                      <a:pt x="6706" y="8967"/>
                    </a:lnTo>
                    <a:cubicBezTo>
                      <a:pt x="7606" y="8827"/>
                      <a:pt x="8388" y="8318"/>
                      <a:pt x="8889" y="7598"/>
                    </a:cubicBezTo>
                    <a:cubicBezTo>
                      <a:pt x="8889" y="7590"/>
                      <a:pt x="8889" y="7590"/>
                      <a:pt x="8889" y="7590"/>
                    </a:cubicBezTo>
                    <a:cubicBezTo>
                      <a:pt x="9359" y="7058"/>
                      <a:pt x="9656" y="6362"/>
                      <a:pt x="9687" y="5595"/>
                    </a:cubicBezTo>
                    <a:lnTo>
                      <a:pt x="9844" y="1965"/>
                    </a:lnTo>
                    <a:cubicBezTo>
                      <a:pt x="9875" y="1237"/>
                      <a:pt x="9664" y="556"/>
                      <a:pt x="9288" y="1"/>
                    </a:cubicBez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0"/>
              <p:cNvSpPr/>
              <p:nvPr/>
            </p:nvSpPr>
            <p:spPr>
              <a:xfrm>
                <a:off x="4247775" y="3214575"/>
                <a:ext cx="1506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4620" extrusionOk="0">
                    <a:moveTo>
                      <a:pt x="63" y="1"/>
                    </a:moveTo>
                    <a:lnTo>
                      <a:pt x="47" y="337"/>
                    </a:lnTo>
                    <a:cubicBezTo>
                      <a:pt x="0" y="1362"/>
                      <a:pt x="438" y="2301"/>
                      <a:pt x="1158" y="2935"/>
                    </a:cubicBezTo>
                    <a:cubicBezTo>
                      <a:pt x="1033" y="3076"/>
                      <a:pt x="947" y="3248"/>
                      <a:pt x="931" y="3435"/>
                    </a:cubicBezTo>
                    <a:cubicBezTo>
                      <a:pt x="869" y="4007"/>
                      <a:pt x="1401" y="4531"/>
                      <a:pt x="2113" y="4609"/>
                    </a:cubicBezTo>
                    <a:cubicBezTo>
                      <a:pt x="2173" y="4616"/>
                      <a:pt x="2233" y="4619"/>
                      <a:pt x="2292" y="4619"/>
                    </a:cubicBezTo>
                    <a:cubicBezTo>
                      <a:pt x="2920" y="4619"/>
                      <a:pt x="3449" y="4248"/>
                      <a:pt x="3513" y="3733"/>
                    </a:cubicBezTo>
                    <a:cubicBezTo>
                      <a:pt x="4554" y="3678"/>
                      <a:pt x="5470" y="3138"/>
                      <a:pt x="6025" y="2324"/>
                    </a:cubicBezTo>
                    <a:lnTo>
                      <a:pt x="6025" y="2324"/>
                    </a:lnTo>
                    <a:cubicBezTo>
                      <a:pt x="5430" y="3009"/>
                      <a:pt x="4558" y="3439"/>
                      <a:pt x="3593" y="3439"/>
                    </a:cubicBezTo>
                    <a:cubicBezTo>
                      <a:pt x="3543" y="3439"/>
                      <a:pt x="3493" y="3438"/>
                      <a:pt x="3443" y="3435"/>
                    </a:cubicBezTo>
                    <a:cubicBezTo>
                      <a:pt x="1651" y="3357"/>
                      <a:pt x="258" y="1847"/>
                      <a:pt x="337" y="55"/>
                    </a:cubicBezTo>
                    <a:lnTo>
                      <a:pt x="337" y="8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0"/>
              <p:cNvSpPr/>
              <p:nvPr/>
            </p:nvSpPr>
            <p:spPr>
              <a:xfrm>
                <a:off x="4228600" y="3169075"/>
                <a:ext cx="178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979" extrusionOk="0">
                    <a:moveTo>
                      <a:pt x="193" y="0"/>
                    </a:moveTo>
                    <a:cubicBezTo>
                      <a:pt x="176" y="0"/>
                      <a:pt x="158" y="5"/>
                      <a:pt x="141" y="13"/>
                    </a:cubicBezTo>
                    <a:cubicBezTo>
                      <a:pt x="102" y="44"/>
                      <a:pt x="86" y="99"/>
                      <a:pt x="118" y="146"/>
                    </a:cubicBezTo>
                    <a:lnTo>
                      <a:pt x="439" y="631"/>
                    </a:lnTo>
                    <a:lnTo>
                      <a:pt x="71" y="803"/>
                    </a:lnTo>
                    <a:cubicBezTo>
                      <a:pt x="24" y="827"/>
                      <a:pt x="0" y="882"/>
                      <a:pt x="24" y="929"/>
                    </a:cubicBezTo>
                    <a:cubicBezTo>
                      <a:pt x="40" y="952"/>
                      <a:pt x="71" y="975"/>
                      <a:pt x="102" y="975"/>
                    </a:cubicBezTo>
                    <a:cubicBezTo>
                      <a:pt x="107" y="978"/>
                      <a:pt x="111" y="979"/>
                      <a:pt x="116" y="979"/>
                    </a:cubicBezTo>
                    <a:cubicBezTo>
                      <a:pt x="127" y="979"/>
                      <a:pt x="138" y="973"/>
                      <a:pt x="149" y="968"/>
                    </a:cubicBezTo>
                    <a:lnTo>
                      <a:pt x="712" y="709"/>
                    </a:lnTo>
                    <a:lnTo>
                      <a:pt x="274" y="44"/>
                    </a:lnTo>
                    <a:cubicBezTo>
                      <a:pt x="254" y="14"/>
                      <a:pt x="224" y="0"/>
                      <a:pt x="1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0"/>
              <p:cNvSpPr/>
              <p:nvPr/>
            </p:nvSpPr>
            <p:spPr>
              <a:xfrm>
                <a:off x="4342250" y="3265725"/>
                <a:ext cx="20750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298" extrusionOk="0">
                    <a:moveTo>
                      <a:pt x="415" y="1"/>
                    </a:moveTo>
                    <a:cubicBezTo>
                      <a:pt x="297" y="1"/>
                      <a:pt x="168" y="34"/>
                      <a:pt x="47" y="130"/>
                    </a:cubicBezTo>
                    <a:cubicBezTo>
                      <a:pt x="8" y="161"/>
                      <a:pt x="0" y="224"/>
                      <a:pt x="32" y="263"/>
                    </a:cubicBezTo>
                    <a:cubicBezTo>
                      <a:pt x="47" y="286"/>
                      <a:pt x="71" y="294"/>
                      <a:pt x="94" y="294"/>
                    </a:cubicBezTo>
                    <a:cubicBezTo>
                      <a:pt x="101" y="296"/>
                      <a:pt x="107" y="297"/>
                      <a:pt x="113" y="297"/>
                    </a:cubicBezTo>
                    <a:cubicBezTo>
                      <a:pt x="130" y="297"/>
                      <a:pt x="148" y="290"/>
                      <a:pt x="165" y="278"/>
                    </a:cubicBezTo>
                    <a:cubicBezTo>
                      <a:pt x="252" y="209"/>
                      <a:pt x="343" y="186"/>
                      <a:pt x="425" y="186"/>
                    </a:cubicBezTo>
                    <a:cubicBezTo>
                      <a:pt x="562" y="186"/>
                      <a:pt x="668" y="250"/>
                      <a:pt x="673" y="255"/>
                    </a:cubicBezTo>
                    <a:cubicBezTo>
                      <a:pt x="691" y="266"/>
                      <a:pt x="709" y="272"/>
                      <a:pt x="727" y="272"/>
                    </a:cubicBezTo>
                    <a:cubicBezTo>
                      <a:pt x="757" y="272"/>
                      <a:pt x="787" y="256"/>
                      <a:pt x="806" y="231"/>
                    </a:cubicBezTo>
                    <a:cubicBezTo>
                      <a:pt x="830" y="184"/>
                      <a:pt x="822" y="130"/>
                      <a:pt x="775" y="98"/>
                    </a:cubicBezTo>
                    <a:cubicBezTo>
                      <a:pt x="700" y="54"/>
                      <a:pt x="567" y="1"/>
                      <a:pt x="4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0"/>
              <p:cNvSpPr/>
              <p:nvPr/>
            </p:nvSpPr>
            <p:spPr>
              <a:xfrm>
                <a:off x="4307850" y="3212425"/>
                <a:ext cx="5800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9" extrusionOk="0">
                    <a:moveTo>
                      <a:pt x="791" y="0"/>
                    </a:moveTo>
                    <a:cubicBezTo>
                      <a:pt x="396" y="0"/>
                      <a:pt x="1" y="1114"/>
                      <a:pt x="758" y="1511"/>
                    </a:cubicBezTo>
                    <a:cubicBezTo>
                      <a:pt x="934" y="1601"/>
                      <a:pt x="1110" y="1639"/>
                      <a:pt x="1273" y="1639"/>
                    </a:cubicBezTo>
                    <a:cubicBezTo>
                      <a:pt x="1887" y="1639"/>
                      <a:pt x="2319" y="1108"/>
                      <a:pt x="1893" y="861"/>
                    </a:cubicBezTo>
                    <a:cubicBezTo>
                      <a:pt x="1361" y="548"/>
                      <a:pt x="915" y="40"/>
                      <a:pt x="915" y="40"/>
                    </a:cubicBezTo>
                    <a:cubicBezTo>
                      <a:pt x="875" y="13"/>
                      <a:pt x="833" y="0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0"/>
              <p:cNvSpPr/>
              <p:nvPr/>
            </p:nvSpPr>
            <p:spPr>
              <a:xfrm>
                <a:off x="4390750" y="3169375"/>
                <a:ext cx="28400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512" extrusionOk="0">
                    <a:moveTo>
                      <a:pt x="459" y="0"/>
                    </a:moveTo>
                    <a:cubicBezTo>
                      <a:pt x="293" y="0"/>
                      <a:pt x="160" y="49"/>
                      <a:pt x="95" y="103"/>
                    </a:cubicBezTo>
                    <a:cubicBezTo>
                      <a:pt x="1" y="189"/>
                      <a:pt x="9" y="267"/>
                      <a:pt x="63" y="306"/>
                    </a:cubicBezTo>
                    <a:cubicBezTo>
                      <a:pt x="126" y="345"/>
                      <a:pt x="212" y="361"/>
                      <a:pt x="298" y="377"/>
                    </a:cubicBezTo>
                    <a:cubicBezTo>
                      <a:pt x="384" y="384"/>
                      <a:pt x="470" y="400"/>
                      <a:pt x="541" y="416"/>
                    </a:cubicBezTo>
                    <a:cubicBezTo>
                      <a:pt x="611" y="431"/>
                      <a:pt x="697" y="455"/>
                      <a:pt x="783" y="471"/>
                    </a:cubicBezTo>
                    <a:cubicBezTo>
                      <a:pt x="851" y="491"/>
                      <a:pt x="925" y="511"/>
                      <a:pt x="989" y="511"/>
                    </a:cubicBezTo>
                    <a:cubicBezTo>
                      <a:pt x="999" y="511"/>
                      <a:pt x="1009" y="511"/>
                      <a:pt x="1018" y="510"/>
                    </a:cubicBezTo>
                    <a:cubicBezTo>
                      <a:pt x="1088" y="494"/>
                      <a:pt x="1135" y="424"/>
                      <a:pt x="1081" y="314"/>
                    </a:cubicBezTo>
                    <a:cubicBezTo>
                      <a:pt x="1034" y="205"/>
                      <a:pt x="869" y="71"/>
                      <a:pt x="627" y="17"/>
                    </a:cubicBezTo>
                    <a:cubicBezTo>
                      <a:pt x="568" y="5"/>
                      <a:pt x="512" y="0"/>
                      <a:pt x="4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0"/>
              <p:cNvSpPr/>
              <p:nvPr/>
            </p:nvSpPr>
            <p:spPr>
              <a:xfrm>
                <a:off x="4330500" y="3162825"/>
                <a:ext cx="2897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45" extrusionOk="0">
                    <a:moveTo>
                      <a:pt x="192" y="0"/>
                    </a:moveTo>
                    <a:cubicBezTo>
                      <a:pt x="160" y="0"/>
                      <a:pt x="130" y="3"/>
                      <a:pt x="103" y="13"/>
                    </a:cubicBezTo>
                    <a:cubicBezTo>
                      <a:pt x="40" y="36"/>
                      <a:pt x="1" y="114"/>
                      <a:pt x="71" y="216"/>
                    </a:cubicBezTo>
                    <a:cubicBezTo>
                      <a:pt x="134" y="310"/>
                      <a:pt x="314" y="427"/>
                      <a:pt x="564" y="443"/>
                    </a:cubicBezTo>
                    <a:cubicBezTo>
                      <a:pt x="582" y="444"/>
                      <a:pt x="600" y="445"/>
                      <a:pt x="618" y="445"/>
                    </a:cubicBezTo>
                    <a:cubicBezTo>
                      <a:pt x="835" y="445"/>
                      <a:pt x="1008" y="358"/>
                      <a:pt x="1081" y="279"/>
                    </a:cubicBezTo>
                    <a:cubicBezTo>
                      <a:pt x="1159" y="185"/>
                      <a:pt x="1143" y="107"/>
                      <a:pt x="1081" y="75"/>
                    </a:cubicBezTo>
                    <a:cubicBezTo>
                      <a:pt x="1010" y="44"/>
                      <a:pt x="924" y="44"/>
                      <a:pt x="838" y="44"/>
                    </a:cubicBezTo>
                    <a:cubicBezTo>
                      <a:pt x="752" y="44"/>
                      <a:pt x="666" y="44"/>
                      <a:pt x="596" y="36"/>
                    </a:cubicBezTo>
                    <a:cubicBezTo>
                      <a:pt x="517" y="36"/>
                      <a:pt x="431" y="21"/>
                      <a:pt x="345" y="13"/>
                    </a:cubicBezTo>
                    <a:cubicBezTo>
                      <a:pt x="293" y="8"/>
                      <a:pt x="241" y="0"/>
                      <a:pt x="1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0"/>
              <p:cNvSpPr/>
              <p:nvPr/>
            </p:nvSpPr>
            <p:spPr>
              <a:xfrm>
                <a:off x="4335600" y="3178675"/>
                <a:ext cx="1332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9" extrusionOk="0">
                    <a:moveTo>
                      <a:pt x="272" y="1"/>
                    </a:moveTo>
                    <a:cubicBezTo>
                      <a:pt x="160" y="1"/>
                      <a:pt x="53" y="82"/>
                      <a:pt x="32" y="200"/>
                    </a:cubicBezTo>
                    <a:cubicBezTo>
                      <a:pt x="0" y="325"/>
                      <a:pt x="86" y="458"/>
                      <a:pt x="219" y="482"/>
                    </a:cubicBezTo>
                    <a:cubicBezTo>
                      <a:pt x="238" y="486"/>
                      <a:pt x="256" y="488"/>
                      <a:pt x="274" y="488"/>
                    </a:cubicBezTo>
                    <a:cubicBezTo>
                      <a:pt x="386" y="488"/>
                      <a:pt x="482" y="409"/>
                      <a:pt x="509" y="294"/>
                    </a:cubicBezTo>
                    <a:cubicBezTo>
                      <a:pt x="532" y="161"/>
                      <a:pt x="446" y="36"/>
                      <a:pt x="313" y="5"/>
                    </a:cubicBezTo>
                    <a:cubicBezTo>
                      <a:pt x="300" y="2"/>
                      <a:pt x="286" y="1"/>
                      <a:pt x="272" y="1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0"/>
              <p:cNvSpPr/>
              <p:nvPr/>
            </p:nvSpPr>
            <p:spPr>
              <a:xfrm>
                <a:off x="4396625" y="3193100"/>
                <a:ext cx="13325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8" extrusionOk="0">
                    <a:moveTo>
                      <a:pt x="259" y="0"/>
                    </a:moveTo>
                    <a:cubicBezTo>
                      <a:pt x="148" y="0"/>
                      <a:pt x="52" y="80"/>
                      <a:pt x="32" y="194"/>
                    </a:cubicBezTo>
                    <a:cubicBezTo>
                      <a:pt x="1" y="327"/>
                      <a:pt x="87" y="453"/>
                      <a:pt x="220" y="484"/>
                    </a:cubicBezTo>
                    <a:cubicBezTo>
                      <a:pt x="234" y="487"/>
                      <a:pt x="249" y="488"/>
                      <a:pt x="263" y="488"/>
                    </a:cubicBezTo>
                    <a:cubicBezTo>
                      <a:pt x="379" y="488"/>
                      <a:pt x="481" y="407"/>
                      <a:pt x="501" y="288"/>
                    </a:cubicBezTo>
                    <a:cubicBezTo>
                      <a:pt x="533" y="163"/>
                      <a:pt x="447" y="30"/>
                      <a:pt x="314" y="7"/>
                    </a:cubicBezTo>
                    <a:cubicBezTo>
                      <a:pt x="295" y="2"/>
                      <a:pt x="277" y="0"/>
                      <a:pt x="259" y="0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0"/>
              <p:cNvSpPr/>
              <p:nvPr/>
            </p:nvSpPr>
            <p:spPr>
              <a:xfrm>
                <a:off x="4391750" y="3202250"/>
                <a:ext cx="193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340" extrusionOk="0">
                    <a:moveTo>
                      <a:pt x="264" y="0"/>
                    </a:moveTo>
                    <a:cubicBezTo>
                      <a:pt x="153" y="0"/>
                      <a:pt x="78" y="28"/>
                      <a:pt x="70" y="32"/>
                    </a:cubicBezTo>
                    <a:cubicBezTo>
                      <a:pt x="23" y="48"/>
                      <a:pt x="0" y="102"/>
                      <a:pt x="23" y="149"/>
                    </a:cubicBezTo>
                    <a:cubicBezTo>
                      <a:pt x="36" y="186"/>
                      <a:pt x="73" y="209"/>
                      <a:pt x="111" y="209"/>
                    </a:cubicBezTo>
                    <a:cubicBezTo>
                      <a:pt x="121" y="209"/>
                      <a:pt x="131" y="207"/>
                      <a:pt x="141" y="204"/>
                    </a:cubicBezTo>
                    <a:cubicBezTo>
                      <a:pt x="144" y="200"/>
                      <a:pt x="192" y="183"/>
                      <a:pt x="265" y="183"/>
                    </a:cubicBezTo>
                    <a:cubicBezTo>
                      <a:pt x="354" y="183"/>
                      <a:pt x="481" y="209"/>
                      <a:pt x="610" y="321"/>
                    </a:cubicBezTo>
                    <a:cubicBezTo>
                      <a:pt x="626" y="329"/>
                      <a:pt x="642" y="337"/>
                      <a:pt x="657" y="337"/>
                    </a:cubicBezTo>
                    <a:cubicBezTo>
                      <a:pt x="665" y="339"/>
                      <a:pt x="673" y="340"/>
                      <a:pt x="681" y="340"/>
                    </a:cubicBezTo>
                    <a:cubicBezTo>
                      <a:pt x="704" y="340"/>
                      <a:pt x="726" y="331"/>
                      <a:pt x="743" y="314"/>
                    </a:cubicBezTo>
                    <a:cubicBezTo>
                      <a:pt x="775" y="274"/>
                      <a:pt x="775" y="212"/>
                      <a:pt x="736" y="181"/>
                    </a:cubicBezTo>
                    <a:cubicBezTo>
                      <a:pt x="562" y="36"/>
                      <a:pt x="390" y="0"/>
                      <a:pt x="26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0"/>
              <p:cNvSpPr/>
              <p:nvPr/>
            </p:nvSpPr>
            <p:spPr>
              <a:xfrm>
                <a:off x="4329525" y="3188550"/>
                <a:ext cx="19400" cy="852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41" extrusionOk="0">
                    <a:moveTo>
                      <a:pt x="264" y="1"/>
                    </a:moveTo>
                    <a:cubicBezTo>
                      <a:pt x="154" y="1"/>
                      <a:pt x="79" y="28"/>
                      <a:pt x="71" y="32"/>
                    </a:cubicBezTo>
                    <a:cubicBezTo>
                      <a:pt x="24" y="48"/>
                      <a:pt x="1" y="103"/>
                      <a:pt x="16" y="150"/>
                    </a:cubicBezTo>
                    <a:cubicBezTo>
                      <a:pt x="29" y="187"/>
                      <a:pt x="66" y="209"/>
                      <a:pt x="104" y="209"/>
                    </a:cubicBezTo>
                    <a:cubicBezTo>
                      <a:pt x="114" y="209"/>
                      <a:pt x="124" y="208"/>
                      <a:pt x="134" y="204"/>
                    </a:cubicBezTo>
                    <a:cubicBezTo>
                      <a:pt x="141" y="201"/>
                      <a:pt x="191" y="183"/>
                      <a:pt x="264" y="183"/>
                    </a:cubicBezTo>
                    <a:cubicBezTo>
                      <a:pt x="355" y="183"/>
                      <a:pt x="482" y="210"/>
                      <a:pt x="611" y="322"/>
                    </a:cubicBezTo>
                    <a:cubicBezTo>
                      <a:pt x="619" y="329"/>
                      <a:pt x="635" y="337"/>
                      <a:pt x="650" y="337"/>
                    </a:cubicBezTo>
                    <a:cubicBezTo>
                      <a:pt x="658" y="339"/>
                      <a:pt x="666" y="340"/>
                      <a:pt x="675" y="340"/>
                    </a:cubicBezTo>
                    <a:cubicBezTo>
                      <a:pt x="700" y="340"/>
                      <a:pt x="725" y="331"/>
                      <a:pt x="736" y="314"/>
                    </a:cubicBezTo>
                    <a:cubicBezTo>
                      <a:pt x="775" y="275"/>
                      <a:pt x="768" y="212"/>
                      <a:pt x="729" y="181"/>
                    </a:cubicBezTo>
                    <a:cubicBezTo>
                      <a:pt x="559" y="36"/>
                      <a:pt x="389" y="1"/>
                      <a:pt x="26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0"/>
              <p:cNvSpPr/>
              <p:nvPr/>
            </p:nvSpPr>
            <p:spPr>
              <a:xfrm>
                <a:off x="4360625" y="3177975"/>
                <a:ext cx="27025" cy="49350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974" extrusionOk="0">
                    <a:moveTo>
                      <a:pt x="597" y="0"/>
                    </a:moveTo>
                    <a:cubicBezTo>
                      <a:pt x="554" y="0"/>
                      <a:pt x="509" y="30"/>
                      <a:pt x="502" y="80"/>
                    </a:cubicBezTo>
                    <a:lnTo>
                      <a:pt x="392" y="721"/>
                    </a:lnTo>
                    <a:cubicBezTo>
                      <a:pt x="392" y="745"/>
                      <a:pt x="392" y="768"/>
                      <a:pt x="392" y="792"/>
                    </a:cubicBezTo>
                    <a:cubicBezTo>
                      <a:pt x="384" y="1058"/>
                      <a:pt x="525" y="1214"/>
                      <a:pt x="768" y="1222"/>
                    </a:cubicBezTo>
                    <a:cubicBezTo>
                      <a:pt x="799" y="1222"/>
                      <a:pt x="830" y="1238"/>
                      <a:pt x="854" y="1261"/>
                    </a:cubicBezTo>
                    <a:cubicBezTo>
                      <a:pt x="877" y="1285"/>
                      <a:pt x="893" y="1324"/>
                      <a:pt x="885" y="1363"/>
                    </a:cubicBezTo>
                    <a:lnTo>
                      <a:pt x="885" y="1394"/>
                    </a:lnTo>
                    <a:cubicBezTo>
                      <a:pt x="877" y="1616"/>
                      <a:pt x="697" y="1793"/>
                      <a:pt x="484" y="1793"/>
                    </a:cubicBezTo>
                    <a:cubicBezTo>
                      <a:pt x="480" y="1793"/>
                      <a:pt x="475" y="1793"/>
                      <a:pt x="470" y="1793"/>
                    </a:cubicBezTo>
                    <a:lnTo>
                      <a:pt x="103" y="1777"/>
                    </a:lnTo>
                    <a:cubicBezTo>
                      <a:pt x="48" y="1777"/>
                      <a:pt x="9" y="1817"/>
                      <a:pt x="9" y="1864"/>
                    </a:cubicBezTo>
                    <a:cubicBezTo>
                      <a:pt x="1" y="1911"/>
                      <a:pt x="32" y="1950"/>
                      <a:pt x="79" y="1957"/>
                    </a:cubicBezTo>
                    <a:cubicBezTo>
                      <a:pt x="87" y="1965"/>
                      <a:pt x="87" y="1965"/>
                      <a:pt x="95" y="1965"/>
                    </a:cubicBezTo>
                    <a:lnTo>
                      <a:pt x="463" y="1973"/>
                    </a:lnTo>
                    <a:cubicBezTo>
                      <a:pt x="472" y="1974"/>
                      <a:pt x="481" y="1974"/>
                      <a:pt x="490" y="1974"/>
                    </a:cubicBezTo>
                    <a:cubicBezTo>
                      <a:pt x="799" y="1974"/>
                      <a:pt x="1050" y="1721"/>
                      <a:pt x="1073" y="1410"/>
                    </a:cubicBezTo>
                    <a:lnTo>
                      <a:pt x="1073" y="1371"/>
                    </a:lnTo>
                    <a:cubicBezTo>
                      <a:pt x="1081" y="1285"/>
                      <a:pt x="1049" y="1198"/>
                      <a:pt x="987" y="1136"/>
                    </a:cubicBezTo>
                    <a:cubicBezTo>
                      <a:pt x="932" y="1073"/>
                      <a:pt x="862" y="1042"/>
                      <a:pt x="776" y="1034"/>
                    </a:cubicBezTo>
                    <a:cubicBezTo>
                      <a:pt x="682" y="1034"/>
                      <a:pt x="572" y="1003"/>
                      <a:pt x="572" y="792"/>
                    </a:cubicBezTo>
                    <a:cubicBezTo>
                      <a:pt x="572" y="784"/>
                      <a:pt x="572" y="768"/>
                      <a:pt x="580" y="752"/>
                    </a:cubicBezTo>
                    <a:lnTo>
                      <a:pt x="689" y="111"/>
                    </a:lnTo>
                    <a:cubicBezTo>
                      <a:pt x="697" y="56"/>
                      <a:pt x="658" y="9"/>
                      <a:pt x="611" y="1"/>
                    </a:cubicBezTo>
                    <a:cubicBezTo>
                      <a:pt x="606" y="1"/>
                      <a:pt x="602" y="0"/>
                      <a:pt x="59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0"/>
              <p:cNvSpPr/>
              <p:nvPr/>
            </p:nvSpPr>
            <p:spPr>
              <a:xfrm>
                <a:off x="4211575" y="3202650"/>
                <a:ext cx="41700" cy="4610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844" extrusionOk="0">
                    <a:moveTo>
                      <a:pt x="841" y="185"/>
                    </a:moveTo>
                    <a:cubicBezTo>
                      <a:pt x="863" y="185"/>
                      <a:pt x="886" y="186"/>
                      <a:pt x="908" y="188"/>
                    </a:cubicBezTo>
                    <a:lnTo>
                      <a:pt x="924" y="188"/>
                    </a:lnTo>
                    <a:cubicBezTo>
                      <a:pt x="1253" y="227"/>
                      <a:pt x="1479" y="524"/>
                      <a:pt x="1433" y="845"/>
                    </a:cubicBezTo>
                    <a:cubicBezTo>
                      <a:pt x="1390" y="1131"/>
                      <a:pt x="1126" y="1344"/>
                      <a:pt x="837" y="1344"/>
                    </a:cubicBezTo>
                    <a:cubicBezTo>
                      <a:pt x="808" y="1344"/>
                      <a:pt x="780" y="1342"/>
                      <a:pt x="752" y="1338"/>
                    </a:cubicBezTo>
                    <a:cubicBezTo>
                      <a:pt x="595" y="1323"/>
                      <a:pt x="454" y="1244"/>
                      <a:pt x="353" y="1119"/>
                    </a:cubicBezTo>
                    <a:cubicBezTo>
                      <a:pt x="259" y="994"/>
                      <a:pt x="212" y="837"/>
                      <a:pt x="235" y="681"/>
                    </a:cubicBezTo>
                    <a:cubicBezTo>
                      <a:pt x="259" y="524"/>
                      <a:pt x="345" y="391"/>
                      <a:pt x="478" y="298"/>
                    </a:cubicBezTo>
                    <a:cubicBezTo>
                      <a:pt x="585" y="224"/>
                      <a:pt x="709" y="185"/>
                      <a:pt x="841" y="185"/>
                    </a:cubicBezTo>
                    <a:close/>
                    <a:moveTo>
                      <a:pt x="849" y="1"/>
                    </a:moveTo>
                    <a:cubicBezTo>
                      <a:pt x="671" y="1"/>
                      <a:pt x="498" y="72"/>
                      <a:pt x="353" y="204"/>
                    </a:cubicBezTo>
                    <a:cubicBezTo>
                      <a:pt x="181" y="352"/>
                      <a:pt x="71" y="571"/>
                      <a:pt x="40" y="814"/>
                    </a:cubicBezTo>
                    <a:cubicBezTo>
                      <a:pt x="1" y="1057"/>
                      <a:pt x="48" y="1291"/>
                      <a:pt x="173" y="1487"/>
                    </a:cubicBezTo>
                    <a:cubicBezTo>
                      <a:pt x="290" y="1682"/>
                      <a:pt x="478" y="1808"/>
                      <a:pt x="689" y="1839"/>
                    </a:cubicBezTo>
                    <a:lnTo>
                      <a:pt x="713" y="1839"/>
                    </a:lnTo>
                    <a:cubicBezTo>
                      <a:pt x="738" y="1842"/>
                      <a:pt x="762" y="1843"/>
                      <a:pt x="787" y="1843"/>
                    </a:cubicBezTo>
                    <a:cubicBezTo>
                      <a:pt x="1180" y="1843"/>
                      <a:pt x="1531" y="1497"/>
                      <a:pt x="1597" y="1033"/>
                    </a:cubicBezTo>
                    <a:cubicBezTo>
                      <a:pt x="1667" y="524"/>
                      <a:pt x="1378" y="63"/>
                      <a:pt x="947" y="8"/>
                    </a:cubicBezTo>
                    <a:cubicBezTo>
                      <a:pt x="915" y="3"/>
                      <a:pt x="882" y="1"/>
                      <a:pt x="8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0"/>
              <p:cNvSpPr/>
              <p:nvPr/>
            </p:nvSpPr>
            <p:spPr>
              <a:xfrm>
                <a:off x="4333050" y="3601100"/>
                <a:ext cx="72025" cy="157300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6292" extrusionOk="0">
                    <a:moveTo>
                      <a:pt x="1" y="1"/>
                    </a:moveTo>
                    <a:lnTo>
                      <a:pt x="1" y="6291"/>
                    </a:lnTo>
                    <a:lnTo>
                      <a:pt x="2880" y="6291"/>
                    </a:lnTo>
                    <a:lnTo>
                      <a:pt x="2880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0"/>
              <p:cNvSpPr/>
              <p:nvPr/>
            </p:nvSpPr>
            <p:spPr>
              <a:xfrm>
                <a:off x="4319550" y="3518075"/>
                <a:ext cx="371300" cy="240325"/>
              </a:xfrm>
              <a:custGeom>
                <a:avLst/>
                <a:gdLst/>
                <a:ahLst/>
                <a:cxnLst/>
                <a:rect l="l" t="t" r="r" b="b"/>
                <a:pathLst>
                  <a:path w="14852" h="9613" extrusionOk="0">
                    <a:moveTo>
                      <a:pt x="5501" y="0"/>
                    </a:moveTo>
                    <a:cubicBezTo>
                      <a:pt x="5357" y="0"/>
                      <a:pt x="5115" y="9"/>
                      <a:pt x="4805" y="51"/>
                    </a:cubicBezTo>
                    <a:cubicBezTo>
                      <a:pt x="2035" y="419"/>
                      <a:pt x="1" y="2805"/>
                      <a:pt x="63" y="5559"/>
                    </a:cubicBezTo>
                    <a:lnTo>
                      <a:pt x="3459" y="5677"/>
                    </a:lnTo>
                    <a:lnTo>
                      <a:pt x="3420" y="9612"/>
                    </a:lnTo>
                    <a:lnTo>
                      <a:pt x="12363" y="9581"/>
                    </a:lnTo>
                    <a:lnTo>
                      <a:pt x="12567" y="6044"/>
                    </a:lnTo>
                    <a:lnTo>
                      <a:pt x="13099" y="6201"/>
                    </a:lnTo>
                    <a:lnTo>
                      <a:pt x="14852" y="3009"/>
                    </a:lnTo>
                    <a:cubicBezTo>
                      <a:pt x="13075" y="284"/>
                      <a:pt x="11219" y="84"/>
                      <a:pt x="10713" y="84"/>
                    </a:cubicBezTo>
                    <a:cubicBezTo>
                      <a:pt x="10626" y="84"/>
                      <a:pt x="10579" y="90"/>
                      <a:pt x="10579" y="90"/>
                    </a:cubicBezTo>
                    <a:lnTo>
                      <a:pt x="10579" y="106"/>
                    </a:lnTo>
                    <a:cubicBezTo>
                      <a:pt x="10400" y="67"/>
                      <a:pt x="10212" y="43"/>
                      <a:pt x="10016" y="43"/>
                    </a:cubicBezTo>
                    <a:lnTo>
                      <a:pt x="5650" y="4"/>
                    </a:lnTo>
                    <a:cubicBezTo>
                      <a:pt x="5650" y="4"/>
                      <a:pt x="5597" y="0"/>
                      <a:pt x="55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0"/>
              <p:cNvSpPr/>
              <p:nvPr/>
            </p:nvSpPr>
            <p:spPr>
              <a:xfrm>
                <a:off x="4452375" y="3607700"/>
                <a:ext cx="1305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742" extrusionOk="0">
                    <a:moveTo>
                      <a:pt x="2614" y="1"/>
                    </a:moveTo>
                    <a:cubicBezTo>
                      <a:pt x="2436" y="1"/>
                      <a:pt x="2258" y="93"/>
                      <a:pt x="2168" y="276"/>
                    </a:cubicBezTo>
                    <a:lnTo>
                      <a:pt x="1792" y="1035"/>
                    </a:lnTo>
                    <a:cubicBezTo>
                      <a:pt x="1714" y="1184"/>
                      <a:pt x="1573" y="1286"/>
                      <a:pt x="1417" y="1309"/>
                    </a:cubicBezTo>
                    <a:lnTo>
                      <a:pt x="572" y="1427"/>
                    </a:lnTo>
                    <a:cubicBezTo>
                      <a:pt x="165" y="1489"/>
                      <a:pt x="1" y="1990"/>
                      <a:pt x="298" y="2280"/>
                    </a:cubicBezTo>
                    <a:lnTo>
                      <a:pt x="900" y="2874"/>
                    </a:lnTo>
                    <a:cubicBezTo>
                      <a:pt x="1018" y="2992"/>
                      <a:pt x="1073" y="3156"/>
                      <a:pt x="1041" y="3312"/>
                    </a:cubicBezTo>
                    <a:lnTo>
                      <a:pt x="900" y="4150"/>
                    </a:lnTo>
                    <a:cubicBezTo>
                      <a:pt x="844" y="4473"/>
                      <a:pt x="1100" y="4737"/>
                      <a:pt x="1392" y="4737"/>
                    </a:cubicBezTo>
                    <a:cubicBezTo>
                      <a:pt x="1468" y="4737"/>
                      <a:pt x="1545" y="4720"/>
                      <a:pt x="1620" y="4682"/>
                    </a:cubicBezTo>
                    <a:lnTo>
                      <a:pt x="2371" y="4283"/>
                    </a:lnTo>
                    <a:cubicBezTo>
                      <a:pt x="2446" y="4247"/>
                      <a:pt x="2526" y="4230"/>
                      <a:pt x="2606" y="4230"/>
                    </a:cubicBezTo>
                    <a:cubicBezTo>
                      <a:pt x="2686" y="4230"/>
                      <a:pt x="2767" y="4247"/>
                      <a:pt x="2841" y="4283"/>
                    </a:cubicBezTo>
                    <a:lnTo>
                      <a:pt x="3592" y="4682"/>
                    </a:lnTo>
                    <a:cubicBezTo>
                      <a:pt x="3668" y="4723"/>
                      <a:pt x="3747" y="4741"/>
                      <a:pt x="3823" y="4741"/>
                    </a:cubicBezTo>
                    <a:cubicBezTo>
                      <a:pt x="4111" y="4741"/>
                      <a:pt x="4367" y="4479"/>
                      <a:pt x="4312" y="4157"/>
                    </a:cubicBezTo>
                    <a:lnTo>
                      <a:pt x="4171" y="3320"/>
                    </a:lnTo>
                    <a:cubicBezTo>
                      <a:pt x="4148" y="3156"/>
                      <a:pt x="4202" y="2992"/>
                      <a:pt x="4320" y="2882"/>
                    </a:cubicBezTo>
                    <a:lnTo>
                      <a:pt x="4922" y="2287"/>
                    </a:lnTo>
                    <a:cubicBezTo>
                      <a:pt x="5220" y="1998"/>
                      <a:pt x="5063" y="1497"/>
                      <a:pt x="4648" y="1434"/>
                    </a:cubicBezTo>
                    <a:lnTo>
                      <a:pt x="3811" y="1317"/>
                    </a:lnTo>
                    <a:cubicBezTo>
                      <a:pt x="3647" y="1286"/>
                      <a:pt x="3506" y="1184"/>
                      <a:pt x="3436" y="1043"/>
                    </a:cubicBezTo>
                    <a:lnTo>
                      <a:pt x="3060" y="276"/>
                    </a:lnTo>
                    <a:cubicBezTo>
                      <a:pt x="2970" y="93"/>
                      <a:pt x="2792" y="1"/>
                      <a:pt x="26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0"/>
              <p:cNvSpPr/>
              <p:nvPr/>
            </p:nvSpPr>
            <p:spPr>
              <a:xfrm>
                <a:off x="4618650" y="3650800"/>
                <a:ext cx="24475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004" extrusionOk="0">
                    <a:moveTo>
                      <a:pt x="0" y="0"/>
                    </a:moveTo>
                    <a:lnTo>
                      <a:pt x="532" y="2003"/>
                    </a:lnTo>
                    <a:lnTo>
                      <a:pt x="603" y="681"/>
                    </a:lnTo>
                    <a:lnTo>
                      <a:pt x="978" y="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0"/>
              <p:cNvSpPr/>
              <p:nvPr/>
            </p:nvSpPr>
            <p:spPr>
              <a:xfrm>
                <a:off x="4376675" y="3636500"/>
                <a:ext cx="381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2709" extrusionOk="0">
                    <a:moveTo>
                      <a:pt x="1526" y="1"/>
                    </a:moveTo>
                    <a:lnTo>
                      <a:pt x="1" y="885"/>
                    </a:lnTo>
                    <a:lnTo>
                      <a:pt x="1174" y="940"/>
                    </a:lnTo>
                    <a:lnTo>
                      <a:pt x="1143" y="2708"/>
                    </a:lnTo>
                    <a:lnTo>
                      <a:pt x="15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0"/>
              <p:cNvSpPr/>
              <p:nvPr/>
            </p:nvSpPr>
            <p:spPr>
              <a:xfrm>
                <a:off x="4406600" y="3275775"/>
                <a:ext cx="219125" cy="171800"/>
              </a:xfrm>
              <a:custGeom>
                <a:avLst/>
                <a:gdLst/>
                <a:ahLst/>
                <a:cxnLst/>
                <a:rect l="l" t="t" r="r" b="b"/>
                <a:pathLst>
                  <a:path w="8765" h="6872" extrusionOk="0">
                    <a:moveTo>
                      <a:pt x="4267" y="1"/>
                    </a:moveTo>
                    <a:cubicBezTo>
                      <a:pt x="2391" y="1"/>
                      <a:pt x="818" y="1428"/>
                      <a:pt x="501" y="3311"/>
                    </a:cubicBezTo>
                    <a:cubicBezTo>
                      <a:pt x="196" y="3507"/>
                      <a:pt x="1" y="3851"/>
                      <a:pt x="24" y="4235"/>
                    </a:cubicBezTo>
                    <a:cubicBezTo>
                      <a:pt x="48" y="4555"/>
                      <a:pt x="220" y="4829"/>
                      <a:pt x="462" y="5001"/>
                    </a:cubicBezTo>
                    <a:cubicBezTo>
                      <a:pt x="251" y="5197"/>
                      <a:pt x="126" y="5486"/>
                      <a:pt x="149" y="5799"/>
                    </a:cubicBezTo>
                    <a:cubicBezTo>
                      <a:pt x="180" y="6336"/>
                      <a:pt x="632" y="6748"/>
                      <a:pt x="1163" y="6748"/>
                    </a:cubicBezTo>
                    <a:cubicBezTo>
                      <a:pt x="1183" y="6748"/>
                      <a:pt x="1202" y="6747"/>
                      <a:pt x="1221" y="6746"/>
                    </a:cubicBezTo>
                    <a:cubicBezTo>
                      <a:pt x="1542" y="6723"/>
                      <a:pt x="1816" y="6551"/>
                      <a:pt x="1988" y="6300"/>
                    </a:cubicBezTo>
                    <a:cubicBezTo>
                      <a:pt x="2207" y="6378"/>
                      <a:pt x="2450" y="6425"/>
                      <a:pt x="2700" y="6433"/>
                    </a:cubicBezTo>
                    <a:lnTo>
                      <a:pt x="5932" y="6496"/>
                    </a:lnTo>
                    <a:cubicBezTo>
                      <a:pt x="6151" y="6496"/>
                      <a:pt x="6362" y="6465"/>
                      <a:pt x="6565" y="6410"/>
                    </a:cubicBezTo>
                    <a:cubicBezTo>
                      <a:pt x="6745" y="6691"/>
                      <a:pt x="7066" y="6871"/>
                      <a:pt x="7426" y="6871"/>
                    </a:cubicBezTo>
                    <a:cubicBezTo>
                      <a:pt x="7989" y="6871"/>
                      <a:pt x="8451" y="6418"/>
                      <a:pt x="8451" y="5846"/>
                    </a:cubicBezTo>
                    <a:cubicBezTo>
                      <a:pt x="8451" y="5518"/>
                      <a:pt x="8295" y="5236"/>
                      <a:pt x="8060" y="5048"/>
                    </a:cubicBezTo>
                    <a:cubicBezTo>
                      <a:pt x="8467" y="4907"/>
                      <a:pt x="8764" y="4532"/>
                      <a:pt x="8764" y="4070"/>
                    </a:cubicBezTo>
                    <a:cubicBezTo>
                      <a:pt x="8764" y="3593"/>
                      <a:pt x="8443" y="3194"/>
                      <a:pt x="7997" y="3084"/>
                    </a:cubicBezTo>
                    <a:cubicBezTo>
                      <a:pt x="7606" y="1347"/>
                      <a:pt x="6135" y="33"/>
                      <a:pt x="4343" y="2"/>
                    </a:cubicBezTo>
                    <a:cubicBezTo>
                      <a:pt x="4318" y="1"/>
                      <a:pt x="4293" y="1"/>
                      <a:pt x="4267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0"/>
              <p:cNvSpPr/>
              <p:nvPr/>
            </p:nvSpPr>
            <p:spPr>
              <a:xfrm>
                <a:off x="4409725" y="3346225"/>
                <a:ext cx="207375" cy="213625"/>
              </a:xfrm>
              <a:custGeom>
                <a:avLst/>
                <a:gdLst/>
                <a:ahLst/>
                <a:cxnLst/>
                <a:rect l="l" t="t" r="r" b="b"/>
                <a:pathLst>
                  <a:path w="8295" h="8545" extrusionOk="0">
                    <a:moveTo>
                      <a:pt x="1175" y="0"/>
                    </a:moveTo>
                    <a:lnTo>
                      <a:pt x="1175" y="1174"/>
                    </a:lnTo>
                    <a:lnTo>
                      <a:pt x="1175" y="1362"/>
                    </a:lnTo>
                    <a:lnTo>
                      <a:pt x="1175" y="1471"/>
                    </a:lnTo>
                    <a:lnTo>
                      <a:pt x="963" y="1471"/>
                    </a:lnTo>
                    <a:cubicBezTo>
                      <a:pt x="431" y="1471"/>
                      <a:pt x="1" y="1902"/>
                      <a:pt x="1" y="2426"/>
                    </a:cubicBezTo>
                    <a:lnTo>
                      <a:pt x="1" y="2528"/>
                    </a:lnTo>
                    <a:cubicBezTo>
                      <a:pt x="1" y="3060"/>
                      <a:pt x="431" y="3490"/>
                      <a:pt x="955" y="3490"/>
                    </a:cubicBezTo>
                    <a:lnTo>
                      <a:pt x="1175" y="3490"/>
                    </a:lnTo>
                    <a:lnTo>
                      <a:pt x="1175" y="3670"/>
                    </a:lnTo>
                    <a:cubicBezTo>
                      <a:pt x="1175" y="4773"/>
                      <a:pt x="1824" y="5736"/>
                      <a:pt x="2763" y="6189"/>
                    </a:cubicBezTo>
                    <a:lnTo>
                      <a:pt x="2763" y="7081"/>
                    </a:lnTo>
                    <a:cubicBezTo>
                      <a:pt x="2763" y="7887"/>
                      <a:pt x="3459" y="8545"/>
                      <a:pt x="4320" y="8545"/>
                    </a:cubicBezTo>
                    <a:cubicBezTo>
                      <a:pt x="5181" y="8545"/>
                      <a:pt x="5877" y="7895"/>
                      <a:pt x="5877" y="7089"/>
                    </a:cubicBezTo>
                    <a:lnTo>
                      <a:pt x="5885" y="6127"/>
                    </a:lnTo>
                    <a:cubicBezTo>
                      <a:pt x="6746" y="5650"/>
                      <a:pt x="7340" y="4726"/>
                      <a:pt x="7340" y="3678"/>
                    </a:cubicBezTo>
                    <a:lnTo>
                      <a:pt x="7340" y="3498"/>
                    </a:lnTo>
                    <a:cubicBezTo>
                      <a:pt x="7864" y="3498"/>
                      <a:pt x="8295" y="3068"/>
                      <a:pt x="8295" y="2543"/>
                    </a:cubicBezTo>
                    <a:lnTo>
                      <a:pt x="8295" y="2442"/>
                    </a:lnTo>
                    <a:cubicBezTo>
                      <a:pt x="8295" y="1910"/>
                      <a:pt x="7872" y="1479"/>
                      <a:pt x="7340" y="1479"/>
                    </a:cubicBezTo>
                    <a:lnTo>
                      <a:pt x="7340" y="407"/>
                    </a:lnTo>
                    <a:cubicBezTo>
                      <a:pt x="7152" y="595"/>
                      <a:pt x="6886" y="712"/>
                      <a:pt x="6597" y="712"/>
                    </a:cubicBezTo>
                    <a:cubicBezTo>
                      <a:pt x="6190" y="712"/>
                      <a:pt x="5838" y="485"/>
                      <a:pt x="5666" y="149"/>
                    </a:cubicBezTo>
                    <a:cubicBezTo>
                      <a:pt x="5486" y="392"/>
                      <a:pt x="5196" y="556"/>
                      <a:pt x="4868" y="556"/>
                    </a:cubicBezTo>
                    <a:cubicBezTo>
                      <a:pt x="4508" y="556"/>
                      <a:pt x="4195" y="352"/>
                      <a:pt x="4023" y="63"/>
                    </a:cubicBezTo>
                    <a:cubicBezTo>
                      <a:pt x="3827" y="290"/>
                      <a:pt x="3538" y="439"/>
                      <a:pt x="3209" y="439"/>
                    </a:cubicBezTo>
                    <a:cubicBezTo>
                      <a:pt x="2857" y="439"/>
                      <a:pt x="2544" y="266"/>
                      <a:pt x="2348" y="0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0"/>
              <p:cNvSpPr/>
              <p:nvPr/>
            </p:nvSpPr>
            <p:spPr>
              <a:xfrm>
                <a:off x="4474275" y="3336825"/>
                <a:ext cx="2705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363" extrusionOk="0">
                    <a:moveTo>
                      <a:pt x="1030" y="0"/>
                    </a:moveTo>
                    <a:cubicBezTo>
                      <a:pt x="1020" y="0"/>
                      <a:pt x="1009" y="5"/>
                      <a:pt x="1002" y="16"/>
                    </a:cubicBezTo>
                    <a:cubicBezTo>
                      <a:pt x="901" y="173"/>
                      <a:pt x="736" y="275"/>
                      <a:pt x="556" y="282"/>
                    </a:cubicBezTo>
                    <a:cubicBezTo>
                      <a:pt x="542" y="284"/>
                      <a:pt x="527" y="284"/>
                      <a:pt x="513" y="284"/>
                    </a:cubicBezTo>
                    <a:cubicBezTo>
                      <a:pt x="341" y="284"/>
                      <a:pt x="180" y="201"/>
                      <a:pt x="71" y="71"/>
                    </a:cubicBezTo>
                    <a:cubicBezTo>
                      <a:pt x="66" y="64"/>
                      <a:pt x="59" y="61"/>
                      <a:pt x="52" y="61"/>
                    </a:cubicBezTo>
                    <a:cubicBezTo>
                      <a:pt x="27" y="61"/>
                      <a:pt x="0" y="96"/>
                      <a:pt x="24" y="126"/>
                    </a:cubicBezTo>
                    <a:cubicBezTo>
                      <a:pt x="148" y="271"/>
                      <a:pt x="332" y="362"/>
                      <a:pt x="526" y="362"/>
                    </a:cubicBezTo>
                    <a:cubicBezTo>
                      <a:pt x="542" y="362"/>
                      <a:pt x="557" y="362"/>
                      <a:pt x="572" y="361"/>
                    </a:cubicBezTo>
                    <a:cubicBezTo>
                      <a:pt x="768" y="337"/>
                      <a:pt x="956" y="228"/>
                      <a:pt x="1065" y="56"/>
                    </a:cubicBezTo>
                    <a:cubicBezTo>
                      <a:pt x="1082" y="28"/>
                      <a:pt x="1055" y="0"/>
                      <a:pt x="1030" y="0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0"/>
              <p:cNvSpPr/>
              <p:nvPr/>
            </p:nvSpPr>
            <p:spPr>
              <a:xfrm>
                <a:off x="4513800" y="3335375"/>
                <a:ext cx="239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957" h="564" extrusionOk="0">
                    <a:moveTo>
                      <a:pt x="36" y="0"/>
                    </a:moveTo>
                    <a:cubicBezTo>
                      <a:pt x="18" y="0"/>
                      <a:pt x="0" y="12"/>
                      <a:pt x="0" y="35"/>
                    </a:cubicBezTo>
                    <a:cubicBezTo>
                      <a:pt x="16" y="231"/>
                      <a:pt x="141" y="427"/>
                      <a:pt x="329" y="513"/>
                    </a:cubicBezTo>
                    <a:cubicBezTo>
                      <a:pt x="406" y="546"/>
                      <a:pt x="489" y="563"/>
                      <a:pt x="571" y="563"/>
                    </a:cubicBezTo>
                    <a:cubicBezTo>
                      <a:pt x="698" y="563"/>
                      <a:pt x="824" y="523"/>
                      <a:pt x="924" y="442"/>
                    </a:cubicBezTo>
                    <a:cubicBezTo>
                      <a:pt x="957" y="422"/>
                      <a:pt x="940" y="374"/>
                      <a:pt x="910" y="374"/>
                    </a:cubicBezTo>
                    <a:cubicBezTo>
                      <a:pt x="904" y="374"/>
                      <a:pt x="898" y="376"/>
                      <a:pt x="892" y="380"/>
                    </a:cubicBezTo>
                    <a:cubicBezTo>
                      <a:pt x="799" y="453"/>
                      <a:pt x="684" y="493"/>
                      <a:pt x="569" y="493"/>
                    </a:cubicBezTo>
                    <a:cubicBezTo>
                      <a:pt x="501" y="493"/>
                      <a:pt x="432" y="479"/>
                      <a:pt x="368" y="450"/>
                    </a:cubicBezTo>
                    <a:cubicBezTo>
                      <a:pt x="204" y="372"/>
                      <a:pt x="87" y="207"/>
                      <a:pt x="71" y="35"/>
                    </a:cubicBezTo>
                    <a:cubicBezTo>
                      <a:pt x="71" y="12"/>
                      <a:pt x="53" y="0"/>
                      <a:pt x="36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0"/>
              <p:cNvSpPr/>
              <p:nvPr/>
            </p:nvSpPr>
            <p:spPr>
              <a:xfrm>
                <a:off x="4524550" y="3333050"/>
                <a:ext cx="2197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253" extrusionOk="0">
                    <a:moveTo>
                      <a:pt x="52" y="1"/>
                    </a:moveTo>
                    <a:cubicBezTo>
                      <a:pt x="22" y="1"/>
                      <a:pt x="0" y="34"/>
                      <a:pt x="24" y="58"/>
                    </a:cubicBezTo>
                    <a:cubicBezTo>
                      <a:pt x="144" y="187"/>
                      <a:pt x="314" y="252"/>
                      <a:pt x="483" y="252"/>
                    </a:cubicBezTo>
                    <a:cubicBezTo>
                      <a:pt x="612" y="252"/>
                      <a:pt x="741" y="214"/>
                      <a:pt x="846" y="136"/>
                    </a:cubicBezTo>
                    <a:cubicBezTo>
                      <a:pt x="879" y="116"/>
                      <a:pt x="856" y="68"/>
                      <a:pt x="824" y="68"/>
                    </a:cubicBezTo>
                    <a:cubicBezTo>
                      <a:pt x="819" y="68"/>
                      <a:pt x="813" y="70"/>
                      <a:pt x="807" y="74"/>
                    </a:cubicBezTo>
                    <a:cubicBezTo>
                      <a:pt x="711" y="145"/>
                      <a:pt x="597" y="180"/>
                      <a:pt x="482" y="180"/>
                    </a:cubicBezTo>
                    <a:cubicBezTo>
                      <a:pt x="334" y="180"/>
                      <a:pt x="185" y="121"/>
                      <a:pt x="79" y="11"/>
                    </a:cubicBezTo>
                    <a:cubicBezTo>
                      <a:pt x="70" y="4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0"/>
              <p:cNvSpPr/>
              <p:nvPr/>
            </p:nvSpPr>
            <p:spPr>
              <a:xfrm>
                <a:off x="4439075" y="3433475"/>
                <a:ext cx="154175" cy="94500"/>
              </a:xfrm>
              <a:custGeom>
                <a:avLst/>
                <a:gdLst/>
                <a:ahLst/>
                <a:cxnLst/>
                <a:rect l="l" t="t" r="r" b="b"/>
                <a:pathLst>
                  <a:path w="6167" h="3780" extrusionOk="0">
                    <a:moveTo>
                      <a:pt x="1" y="0"/>
                    </a:moveTo>
                    <a:lnTo>
                      <a:pt x="1" y="180"/>
                    </a:lnTo>
                    <a:cubicBezTo>
                      <a:pt x="1" y="1369"/>
                      <a:pt x="760" y="2394"/>
                      <a:pt x="1816" y="2793"/>
                    </a:cubicBezTo>
                    <a:cubicBezTo>
                      <a:pt x="1963" y="3359"/>
                      <a:pt x="2479" y="3779"/>
                      <a:pt x="3090" y="3779"/>
                    </a:cubicBezTo>
                    <a:cubicBezTo>
                      <a:pt x="3096" y="3779"/>
                      <a:pt x="3101" y="3779"/>
                      <a:pt x="3107" y="3779"/>
                    </a:cubicBezTo>
                    <a:cubicBezTo>
                      <a:pt x="3725" y="3779"/>
                      <a:pt x="4241" y="3357"/>
                      <a:pt x="4390" y="2778"/>
                    </a:cubicBezTo>
                    <a:cubicBezTo>
                      <a:pt x="5423" y="2371"/>
                      <a:pt x="6166" y="1362"/>
                      <a:pt x="6166" y="188"/>
                    </a:cubicBezTo>
                    <a:lnTo>
                      <a:pt x="6166" y="8"/>
                    </a:lnTo>
                    <a:lnTo>
                      <a:pt x="6143" y="8"/>
                    </a:lnTo>
                    <a:cubicBezTo>
                      <a:pt x="5986" y="1393"/>
                      <a:pt x="4797" y="2480"/>
                      <a:pt x="3365" y="2480"/>
                    </a:cubicBezTo>
                    <a:lnTo>
                      <a:pt x="2786" y="2480"/>
                    </a:lnTo>
                    <a:cubicBezTo>
                      <a:pt x="1362" y="2480"/>
                      <a:pt x="180" y="1393"/>
                      <a:pt x="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0"/>
              <p:cNvSpPr/>
              <p:nvPr/>
            </p:nvSpPr>
            <p:spPr>
              <a:xfrm>
                <a:off x="4420100" y="3395150"/>
                <a:ext cx="17050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682" h="947" extrusionOk="0">
                    <a:moveTo>
                      <a:pt x="114" y="0"/>
                    </a:moveTo>
                    <a:cubicBezTo>
                      <a:pt x="90" y="0"/>
                      <a:pt x="66" y="8"/>
                      <a:pt x="48" y="23"/>
                    </a:cubicBezTo>
                    <a:cubicBezTo>
                      <a:pt x="8" y="62"/>
                      <a:pt x="1" y="125"/>
                      <a:pt x="40" y="164"/>
                    </a:cubicBezTo>
                    <a:lnTo>
                      <a:pt x="407" y="578"/>
                    </a:lnTo>
                    <a:lnTo>
                      <a:pt x="173" y="774"/>
                    </a:lnTo>
                    <a:cubicBezTo>
                      <a:pt x="134" y="813"/>
                      <a:pt x="126" y="876"/>
                      <a:pt x="165" y="915"/>
                    </a:cubicBezTo>
                    <a:cubicBezTo>
                      <a:pt x="181" y="938"/>
                      <a:pt x="212" y="946"/>
                      <a:pt x="235" y="946"/>
                    </a:cubicBezTo>
                    <a:cubicBezTo>
                      <a:pt x="259" y="946"/>
                      <a:pt x="282" y="938"/>
                      <a:pt x="298" y="923"/>
                    </a:cubicBezTo>
                    <a:lnTo>
                      <a:pt x="681" y="594"/>
                    </a:lnTo>
                    <a:lnTo>
                      <a:pt x="188" y="31"/>
                    </a:lnTo>
                    <a:cubicBezTo>
                      <a:pt x="168" y="10"/>
                      <a:pt x="141" y="0"/>
                      <a:pt x="1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0"/>
              <p:cNvSpPr/>
              <p:nvPr/>
            </p:nvSpPr>
            <p:spPr>
              <a:xfrm>
                <a:off x="4590675" y="3396075"/>
                <a:ext cx="14900" cy="2410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64" extrusionOk="0">
                    <a:moveTo>
                      <a:pt x="477" y="1"/>
                    </a:moveTo>
                    <a:cubicBezTo>
                      <a:pt x="445" y="1"/>
                      <a:pt x="412" y="18"/>
                      <a:pt x="392" y="49"/>
                    </a:cubicBezTo>
                    <a:lnTo>
                      <a:pt x="1" y="690"/>
                    </a:lnTo>
                    <a:lnTo>
                      <a:pt x="431" y="948"/>
                    </a:lnTo>
                    <a:cubicBezTo>
                      <a:pt x="447" y="956"/>
                      <a:pt x="462" y="964"/>
                      <a:pt x="486" y="964"/>
                    </a:cubicBezTo>
                    <a:cubicBezTo>
                      <a:pt x="517" y="964"/>
                      <a:pt x="548" y="941"/>
                      <a:pt x="564" y="917"/>
                    </a:cubicBezTo>
                    <a:cubicBezTo>
                      <a:pt x="595" y="870"/>
                      <a:pt x="580" y="808"/>
                      <a:pt x="533" y="776"/>
                    </a:cubicBezTo>
                    <a:lnTo>
                      <a:pt x="267" y="620"/>
                    </a:lnTo>
                    <a:lnTo>
                      <a:pt x="556" y="150"/>
                    </a:lnTo>
                    <a:cubicBezTo>
                      <a:pt x="587" y="103"/>
                      <a:pt x="572" y="49"/>
                      <a:pt x="525" y="17"/>
                    </a:cubicBezTo>
                    <a:cubicBezTo>
                      <a:pt x="511" y="6"/>
                      <a:pt x="494" y="1"/>
                      <a:pt x="47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0"/>
              <p:cNvSpPr/>
              <p:nvPr/>
            </p:nvSpPr>
            <p:spPr>
              <a:xfrm>
                <a:off x="4507550" y="3474925"/>
                <a:ext cx="1370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213" extrusionOk="0">
                    <a:moveTo>
                      <a:pt x="274" y="1"/>
                    </a:moveTo>
                    <a:cubicBezTo>
                      <a:pt x="164" y="9"/>
                      <a:pt x="63" y="63"/>
                      <a:pt x="16" y="157"/>
                    </a:cubicBezTo>
                    <a:cubicBezTo>
                      <a:pt x="0" y="181"/>
                      <a:pt x="8" y="204"/>
                      <a:pt x="24" y="212"/>
                    </a:cubicBezTo>
                    <a:lnTo>
                      <a:pt x="47" y="212"/>
                    </a:lnTo>
                    <a:cubicBezTo>
                      <a:pt x="55" y="212"/>
                      <a:pt x="71" y="204"/>
                      <a:pt x="78" y="196"/>
                    </a:cubicBezTo>
                    <a:cubicBezTo>
                      <a:pt x="117" y="126"/>
                      <a:pt x="196" y="79"/>
                      <a:pt x="274" y="79"/>
                    </a:cubicBezTo>
                    <a:cubicBezTo>
                      <a:pt x="360" y="79"/>
                      <a:pt x="438" y="118"/>
                      <a:pt x="477" y="189"/>
                    </a:cubicBezTo>
                    <a:cubicBezTo>
                      <a:pt x="483" y="200"/>
                      <a:pt x="497" y="207"/>
                      <a:pt x="511" y="207"/>
                    </a:cubicBezTo>
                    <a:cubicBezTo>
                      <a:pt x="515" y="207"/>
                      <a:pt x="520" y="206"/>
                      <a:pt x="524" y="204"/>
                    </a:cubicBezTo>
                    <a:cubicBezTo>
                      <a:pt x="548" y="189"/>
                      <a:pt x="548" y="173"/>
                      <a:pt x="540" y="150"/>
                    </a:cubicBezTo>
                    <a:cubicBezTo>
                      <a:pt x="485" y="56"/>
                      <a:pt x="384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0"/>
              <p:cNvSpPr/>
              <p:nvPr/>
            </p:nvSpPr>
            <p:spPr>
              <a:xfrm>
                <a:off x="4471350" y="3369700"/>
                <a:ext cx="32300" cy="1707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683" extrusionOk="0">
                    <a:moveTo>
                      <a:pt x="852" y="0"/>
                    </a:moveTo>
                    <a:cubicBezTo>
                      <a:pt x="755" y="0"/>
                      <a:pt x="646" y="16"/>
                      <a:pt x="533" y="55"/>
                    </a:cubicBezTo>
                    <a:cubicBezTo>
                      <a:pt x="251" y="149"/>
                      <a:pt x="87" y="337"/>
                      <a:pt x="40" y="462"/>
                    </a:cubicBezTo>
                    <a:cubicBezTo>
                      <a:pt x="1" y="603"/>
                      <a:pt x="63" y="681"/>
                      <a:pt x="141" y="681"/>
                    </a:cubicBezTo>
                    <a:cubicBezTo>
                      <a:pt x="149" y="682"/>
                      <a:pt x="157" y="682"/>
                      <a:pt x="164" y="682"/>
                    </a:cubicBezTo>
                    <a:cubicBezTo>
                      <a:pt x="245" y="682"/>
                      <a:pt x="337" y="646"/>
                      <a:pt x="423" y="611"/>
                    </a:cubicBezTo>
                    <a:cubicBezTo>
                      <a:pt x="517" y="571"/>
                      <a:pt x="611" y="532"/>
                      <a:pt x="689" y="509"/>
                    </a:cubicBezTo>
                    <a:cubicBezTo>
                      <a:pt x="775" y="478"/>
                      <a:pt x="877" y="446"/>
                      <a:pt x="971" y="423"/>
                    </a:cubicBezTo>
                    <a:cubicBezTo>
                      <a:pt x="1073" y="392"/>
                      <a:pt x="1174" y="368"/>
                      <a:pt x="1237" y="305"/>
                    </a:cubicBezTo>
                    <a:cubicBezTo>
                      <a:pt x="1292" y="251"/>
                      <a:pt x="1292" y="157"/>
                      <a:pt x="1174" y="79"/>
                    </a:cubicBezTo>
                    <a:cubicBezTo>
                      <a:pt x="1105" y="33"/>
                      <a:pt x="991" y="0"/>
                      <a:pt x="852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0"/>
              <p:cNvSpPr/>
              <p:nvPr/>
            </p:nvSpPr>
            <p:spPr>
              <a:xfrm>
                <a:off x="4543525" y="3379575"/>
                <a:ext cx="32500" cy="1290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516" extrusionOk="0">
                    <a:moveTo>
                      <a:pt x="602" y="1"/>
                    </a:moveTo>
                    <a:cubicBezTo>
                      <a:pt x="363" y="1"/>
                      <a:pt x="179" y="85"/>
                      <a:pt x="95" y="169"/>
                    </a:cubicBezTo>
                    <a:cubicBezTo>
                      <a:pt x="1" y="270"/>
                      <a:pt x="24" y="356"/>
                      <a:pt x="95" y="396"/>
                    </a:cubicBezTo>
                    <a:cubicBezTo>
                      <a:pt x="165" y="435"/>
                      <a:pt x="259" y="435"/>
                      <a:pt x="361" y="443"/>
                    </a:cubicBezTo>
                    <a:cubicBezTo>
                      <a:pt x="455" y="443"/>
                      <a:pt x="549" y="450"/>
                      <a:pt x="635" y="458"/>
                    </a:cubicBezTo>
                    <a:cubicBezTo>
                      <a:pt x="721" y="466"/>
                      <a:pt x="815" y="482"/>
                      <a:pt x="908" y="497"/>
                    </a:cubicBezTo>
                    <a:cubicBezTo>
                      <a:pt x="973" y="503"/>
                      <a:pt x="1040" y="515"/>
                      <a:pt x="1102" y="515"/>
                    </a:cubicBezTo>
                    <a:cubicBezTo>
                      <a:pt x="1130" y="515"/>
                      <a:pt x="1158" y="513"/>
                      <a:pt x="1182" y="505"/>
                    </a:cubicBezTo>
                    <a:cubicBezTo>
                      <a:pt x="1261" y="482"/>
                      <a:pt x="1300" y="396"/>
                      <a:pt x="1229" y="278"/>
                    </a:cubicBezTo>
                    <a:cubicBezTo>
                      <a:pt x="1159" y="169"/>
                      <a:pt x="963" y="36"/>
                      <a:pt x="689" y="4"/>
                    </a:cubicBezTo>
                    <a:cubicBezTo>
                      <a:pt x="660" y="2"/>
                      <a:pt x="631" y="1"/>
                      <a:pt x="602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0"/>
              <p:cNvSpPr/>
              <p:nvPr/>
            </p:nvSpPr>
            <p:spPr>
              <a:xfrm>
                <a:off x="4482500" y="3395875"/>
                <a:ext cx="14700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5" extrusionOk="0">
                    <a:moveTo>
                      <a:pt x="289" y="1"/>
                    </a:moveTo>
                    <a:cubicBezTo>
                      <a:pt x="202" y="1"/>
                      <a:pt x="117" y="46"/>
                      <a:pt x="71" y="127"/>
                    </a:cubicBezTo>
                    <a:cubicBezTo>
                      <a:pt x="1" y="244"/>
                      <a:pt x="40" y="409"/>
                      <a:pt x="157" y="479"/>
                    </a:cubicBezTo>
                    <a:cubicBezTo>
                      <a:pt x="199" y="503"/>
                      <a:pt x="245" y="514"/>
                      <a:pt x="290" y="514"/>
                    </a:cubicBezTo>
                    <a:cubicBezTo>
                      <a:pt x="379" y="514"/>
                      <a:pt x="465" y="471"/>
                      <a:pt x="517" y="393"/>
                    </a:cubicBezTo>
                    <a:cubicBezTo>
                      <a:pt x="587" y="268"/>
                      <a:pt x="548" y="111"/>
                      <a:pt x="423" y="41"/>
                    </a:cubicBezTo>
                    <a:cubicBezTo>
                      <a:pt x="382" y="14"/>
                      <a:pt x="335" y="1"/>
                      <a:pt x="289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0"/>
              <p:cNvSpPr/>
              <p:nvPr/>
            </p:nvSpPr>
            <p:spPr>
              <a:xfrm>
                <a:off x="4552325" y="3395625"/>
                <a:ext cx="14700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7" extrusionOk="0">
                    <a:moveTo>
                      <a:pt x="300" y="0"/>
                    </a:moveTo>
                    <a:cubicBezTo>
                      <a:pt x="210" y="0"/>
                      <a:pt x="123" y="46"/>
                      <a:pt x="71" y="129"/>
                    </a:cubicBezTo>
                    <a:cubicBezTo>
                      <a:pt x="1" y="246"/>
                      <a:pt x="40" y="411"/>
                      <a:pt x="165" y="481"/>
                    </a:cubicBezTo>
                    <a:cubicBezTo>
                      <a:pt x="205" y="505"/>
                      <a:pt x="250" y="516"/>
                      <a:pt x="295" y="516"/>
                    </a:cubicBezTo>
                    <a:cubicBezTo>
                      <a:pt x="383" y="516"/>
                      <a:pt x="471" y="473"/>
                      <a:pt x="517" y="395"/>
                    </a:cubicBezTo>
                    <a:cubicBezTo>
                      <a:pt x="588" y="270"/>
                      <a:pt x="549" y="113"/>
                      <a:pt x="431" y="35"/>
                    </a:cubicBezTo>
                    <a:cubicBezTo>
                      <a:pt x="390" y="12"/>
                      <a:pt x="344" y="0"/>
                      <a:pt x="300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0"/>
              <p:cNvSpPr/>
              <p:nvPr/>
            </p:nvSpPr>
            <p:spPr>
              <a:xfrm>
                <a:off x="4479775" y="3407200"/>
                <a:ext cx="18975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59" h="300" extrusionOk="0">
                    <a:moveTo>
                      <a:pt x="395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8"/>
                      <a:pt x="0" y="190"/>
                      <a:pt x="31" y="237"/>
                    </a:cubicBezTo>
                    <a:cubicBezTo>
                      <a:pt x="46" y="267"/>
                      <a:pt x="78" y="281"/>
                      <a:pt x="110" y="281"/>
                    </a:cubicBezTo>
                    <a:cubicBezTo>
                      <a:pt x="129" y="281"/>
                      <a:pt x="147" y="277"/>
                      <a:pt x="164" y="269"/>
                    </a:cubicBezTo>
                    <a:cubicBezTo>
                      <a:pt x="255" y="214"/>
                      <a:pt x="331" y="195"/>
                      <a:pt x="392" y="195"/>
                    </a:cubicBezTo>
                    <a:cubicBezTo>
                      <a:pt x="506" y="195"/>
                      <a:pt x="569" y="258"/>
                      <a:pt x="579" y="269"/>
                    </a:cubicBezTo>
                    <a:cubicBezTo>
                      <a:pt x="595" y="292"/>
                      <a:pt x="626" y="300"/>
                      <a:pt x="649" y="300"/>
                    </a:cubicBezTo>
                    <a:cubicBezTo>
                      <a:pt x="673" y="300"/>
                      <a:pt x="696" y="292"/>
                      <a:pt x="712" y="276"/>
                    </a:cubicBezTo>
                    <a:cubicBezTo>
                      <a:pt x="751" y="245"/>
                      <a:pt x="759" y="183"/>
                      <a:pt x="728" y="136"/>
                    </a:cubicBezTo>
                    <a:cubicBezTo>
                      <a:pt x="674" y="77"/>
                      <a:pt x="556" y="0"/>
                      <a:pt x="3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0"/>
              <p:cNvSpPr/>
              <p:nvPr/>
            </p:nvSpPr>
            <p:spPr>
              <a:xfrm>
                <a:off x="4550175" y="3406425"/>
                <a:ext cx="1900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60" h="300" extrusionOk="0">
                    <a:moveTo>
                      <a:pt x="394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7"/>
                      <a:pt x="1" y="190"/>
                      <a:pt x="32" y="237"/>
                    </a:cubicBezTo>
                    <a:cubicBezTo>
                      <a:pt x="47" y="267"/>
                      <a:pt x="79" y="285"/>
                      <a:pt x="112" y="285"/>
                    </a:cubicBezTo>
                    <a:cubicBezTo>
                      <a:pt x="130" y="285"/>
                      <a:pt x="149" y="279"/>
                      <a:pt x="165" y="268"/>
                    </a:cubicBezTo>
                    <a:cubicBezTo>
                      <a:pt x="256" y="213"/>
                      <a:pt x="332" y="195"/>
                      <a:pt x="393" y="195"/>
                    </a:cubicBezTo>
                    <a:cubicBezTo>
                      <a:pt x="507" y="195"/>
                      <a:pt x="570" y="258"/>
                      <a:pt x="580" y="268"/>
                    </a:cubicBezTo>
                    <a:cubicBezTo>
                      <a:pt x="595" y="292"/>
                      <a:pt x="627" y="300"/>
                      <a:pt x="650" y="300"/>
                    </a:cubicBezTo>
                    <a:cubicBezTo>
                      <a:pt x="674" y="300"/>
                      <a:pt x="697" y="292"/>
                      <a:pt x="713" y="276"/>
                    </a:cubicBezTo>
                    <a:cubicBezTo>
                      <a:pt x="752" y="245"/>
                      <a:pt x="760" y="182"/>
                      <a:pt x="729" y="143"/>
                    </a:cubicBezTo>
                    <a:cubicBezTo>
                      <a:pt x="675" y="79"/>
                      <a:pt x="556" y="0"/>
                      <a:pt x="3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0"/>
              <p:cNvSpPr/>
              <p:nvPr/>
            </p:nvSpPr>
            <p:spPr>
              <a:xfrm>
                <a:off x="4519075" y="3382400"/>
                <a:ext cx="18425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737" h="1558" extrusionOk="0">
                    <a:moveTo>
                      <a:pt x="173" y="1"/>
                    </a:moveTo>
                    <a:lnTo>
                      <a:pt x="1" y="1558"/>
                    </a:lnTo>
                    <a:lnTo>
                      <a:pt x="322" y="1542"/>
                    </a:lnTo>
                    <a:cubicBezTo>
                      <a:pt x="556" y="1534"/>
                      <a:pt x="736" y="1331"/>
                      <a:pt x="728" y="1096"/>
                    </a:cubicBezTo>
                    <a:lnTo>
                      <a:pt x="728" y="1073"/>
                    </a:lnTo>
                    <a:cubicBezTo>
                      <a:pt x="721" y="968"/>
                      <a:pt x="635" y="885"/>
                      <a:pt x="538" y="885"/>
                    </a:cubicBezTo>
                    <a:cubicBezTo>
                      <a:pt x="534" y="885"/>
                      <a:pt x="529" y="885"/>
                      <a:pt x="525" y="885"/>
                    </a:cubicBezTo>
                    <a:cubicBezTo>
                      <a:pt x="520" y="885"/>
                      <a:pt x="515" y="885"/>
                      <a:pt x="510" y="885"/>
                    </a:cubicBezTo>
                    <a:cubicBezTo>
                      <a:pt x="329" y="885"/>
                      <a:pt x="181" y="747"/>
                      <a:pt x="173" y="564"/>
                    </a:cubicBezTo>
                    <a:lnTo>
                      <a:pt x="173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0"/>
              <p:cNvSpPr/>
              <p:nvPr/>
            </p:nvSpPr>
            <p:spPr>
              <a:xfrm>
                <a:off x="4516550" y="3380050"/>
                <a:ext cx="23475" cy="4365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746" extrusionOk="0">
                    <a:moveTo>
                      <a:pt x="274" y="1"/>
                    </a:moveTo>
                    <a:cubicBezTo>
                      <a:pt x="219" y="1"/>
                      <a:pt x="172" y="48"/>
                      <a:pt x="172" y="95"/>
                    </a:cubicBezTo>
                    <a:lnTo>
                      <a:pt x="180" y="666"/>
                    </a:lnTo>
                    <a:cubicBezTo>
                      <a:pt x="188" y="892"/>
                      <a:pt x="376" y="1074"/>
                      <a:pt x="599" y="1074"/>
                    </a:cubicBezTo>
                    <a:cubicBezTo>
                      <a:pt x="608" y="1074"/>
                      <a:pt x="617" y="1074"/>
                      <a:pt x="626" y="1073"/>
                    </a:cubicBezTo>
                    <a:cubicBezTo>
                      <a:pt x="657" y="1073"/>
                      <a:pt x="681" y="1081"/>
                      <a:pt x="696" y="1104"/>
                    </a:cubicBezTo>
                    <a:cubicBezTo>
                      <a:pt x="720" y="1120"/>
                      <a:pt x="728" y="1143"/>
                      <a:pt x="728" y="1167"/>
                    </a:cubicBezTo>
                    <a:lnTo>
                      <a:pt x="728" y="1198"/>
                    </a:lnTo>
                    <a:cubicBezTo>
                      <a:pt x="736" y="1378"/>
                      <a:pt x="603" y="1535"/>
                      <a:pt x="423" y="1542"/>
                    </a:cubicBezTo>
                    <a:lnTo>
                      <a:pt x="94" y="1558"/>
                    </a:lnTo>
                    <a:cubicBezTo>
                      <a:pt x="39" y="1558"/>
                      <a:pt x="0" y="1605"/>
                      <a:pt x="0" y="1660"/>
                    </a:cubicBezTo>
                    <a:cubicBezTo>
                      <a:pt x="8" y="1707"/>
                      <a:pt x="47" y="1746"/>
                      <a:pt x="102" y="1746"/>
                    </a:cubicBezTo>
                    <a:lnTo>
                      <a:pt x="430" y="1738"/>
                    </a:lnTo>
                    <a:cubicBezTo>
                      <a:pt x="712" y="1722"/>
                      <a:pt x="939" y="1480"/>
                      <a:pt x="923" y="1190"/>
                    </a:cubicBezTo>
                    <a:lnTo>
                      <a:pt x="923" y="1159"/>
                    </a:lnTo>
                    <a:cubicBezTo>
                      <a:pt x="923" y="1081"/>
                      <a:pt x="884" y="1010"/>
                      <a:pt x="829" y="956"/>
                    </a:cubicBezTo>
                    <a:cubicBezTo>
                      <a:pt x="775" y="901"/>
                      <a:pt x="696" y="877"/>
                      <a:pt x="618" y="877"/>
                    </a:cubicBezTo>
                    <a:cubicBezTo>
                      <a:pt x="613" y="878"/>
                      <a:pt x="609" y="878"/>
                      <a:pt x="604" y="878"/>
                    </a:cubicBezTo>
                    <a:cubicBezTo>
                      <a:pt x="477" y="878"/>
                      <a:pt x="375" y="779"/>
                      <a:pt x="368" y="658"/>
                    </a:cubicBezTo>
                    <a:lnTo>
                      <a:pt x="368" y="95"/>
                    </a:lnTo>
                    <a:cubicBezTo>
                      <a:pt x="368" y="48"/>
                      <a:pt x="329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0"/>
              <p:cNvSpPr/>
              <p:nvPr/>
            </p:nvSpPr>
            <p:spPr>
              <a:xfrm>
                <a:off x="4494550" y="3425500"/>
                <a:ext cx="47375" cy="25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022" extrusionOk="0">
                    <a:moveTo>
                      <a:pt x="362" y="1"/>
                    </a:moveTo>
                    <a:cubicBezTo>
                      <a:pt x="1" y="1"/>
                      <a:pt x="74" y="933"/>
                      <a:pt x="810" y="1015"/>
                    </a:cubicBezTo>
                    <a:cubicBezTo>
                      <a:pt x="850" y="1020"/>
                      <a:pt x="889" y="1021"/>
                      <a:pt x="927" y="1021"/>
                    </a:cubicBezTo>
                    <a:cubicBezTo>
                      <a:pt x="1610" y="1021"/>
                      <a:pt x="1894" y="385"/>
                      <a:pt x="1420" y="311"/>
                    </a:cubicBezTo>
                    <a:cubicBezTo>
                      <a:pt x="911" y="233"/>
                      <a:pt x="411" y="6"/>
                      <a:pt x="411" y="6"/>
                    </a:cubicBezTo>
                    <a:cubicBezTo>
                      <a:pt x="394" y="3"/>
                      <a:pt x="377" y="1"/>
                      <a:pt x="3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0"/>
              <p:cNvSpPr/>
              <p:nvPr/>
            </p:nvSpPr>
            <p:spPr>
              <a:xfrm>
                <a:off x="4418925" y="3249775"/>
                <a:ext cx="187825" cy="98225"/>
              </a:xfrm>
              <a:custGeom>
                <a:avLst/>
                <a:gdLst/>
                <a:ahLst/>
                <a:cxnLst/>
                <a:rect l="l" t="t" r="r" b="b"/>
                <a:pathLst>
                  <a:path w="7513" h="3929" extrusionOk="0">
                    <a:moveTo>
                      <a:pt x="3905" y="1"/>
                    </a:moveTo>
                    <a:cubicBezTo>
                      <a:pt x="1745" y="1"/>
                      <a:pt x="1" y="1761"/>
                      <a:pt x="1" y="3929"/>
                    </a:cubicBezTo>
                    <a:lnTo>
                      <a:pt x="7512" y="3929"/>
                    </a:lnTo>
                    <a:lnTo>
                      <a:pt x="7512" y="3616"/>
                    </a:lnTo>
                    <a:cubicBezTo>
                      <a:pt x="7512" y="1621"/>
                      <a:pt x="5908" y="1"/>
                      <a:pt x="39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0"/>
              <p:cNvSpPr/>
              <p:nvPr/>
            </p:nvSpPr>
            <p:spPr>
              <a:xfrm>
                <a:off x="4458625" y="3246450"/>
                <a:ext cx="97850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4062" extrusionOk="0">
                    <a:moveTo>
                      <a:pt x="2035" y="1"/>
                    </a:moveTo>
                    <a:cubicBezTo>
                      <a:pt x="909" y="1"/>
                      <a:pt x="1" y="1816"/>
                      <a:pt x="1" y="4062"/>
                    </a:cubicBezTo>
                    <a:lnTo>
                      <a:pt x="3913" y="4062"/>
                    </a:lnTo>
                    <a:lnTo>
                      <a:pt x="3913" y="3741"/>
                    </a:lnTo>
                    <a:cubicBezTo>
                      <a:pt x="3913" y="1675"/>
                      <a:pt x="3076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0"/>
              <p:cNvSpPr/>
              <p:nvPr/>
            </p:nvSpPr>
            <p:spPr>
              <a:xfrm>
                <a:off x="4423225" y="3301400"/>
                <a:ext cx="264900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10596" h="1864" extrusionOk="0">
                    <a:moveTo>
                      <a:pt x="6070" y="0"/>
                    </a:moveTo>
                    <a:cubicBezTo>
                      <a:pt x="2799" y="0"/>
                      <a:pt x="1" y="1864"/>
                      <a:pt x="1" y="1864"/>
                    </a:cubicBezTo>
                    <a:lnTo>
                      <a:pt x="6706" y="1864"/>
                    </a:lnTo>
                    <a:cubicBezTo>
                      <a:pt x="6706" y="1864"/>
                      <a:pt x="10595" y="448"/>
                      <a:pt x="6965" y="49"/>
                    </a:cubicBezTo>
                    <a:cubicBezTo>
                      <a:pt x="6664" y="16"/>
                      <a:pt x="6365" y="0"/>
                      <a:pt x="6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0"/>
              <p:cNvSpPr/>
              <p:nvPr/>
            </p:nvSpPr>
            <p:spPr>
              <a:xfrm>
                <a:off x="4496000" y="3246450"/>
                <a:ext cx="26425" cy="7675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307" extrusionOk="0">
                    <a:moveTo>
                      <a:pt x="533" y="1"/>
                    </a:moveTo>
                    <a:cubicBezTo>
                      <a:pt x="235" y="1"/>
                      <a:pt x="0" y="63"/>
                      <a:pt x="0" y="150"/>
                    </a:cubicBezTo>
                    <a:cubicBezTo>
                      <a:pt x="0" y="236"/>
                      <a:pt x="235" y="306"/>
                      <a:pt x="533" y="306"/>
                    </a:cubicBezTo>
                    <a:cubicBezTo>
                      <a:pt x="822" y="306"/>
                      <a:pt x="1057" y="236"/>
                      <a:pt x="1057" y="150"/>
                    </a:cubicBezTo>
                    <a:cubicBezTo>
                      <a:pt x="1057" y="63"/>
                      <a:pt x="822" y="1"/>
                      <a:pt x="5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0"/>
              <p:cNvSpPr/>
              <p:nvPr/>
            </p:nvSpPr>
            <p:spPr>
              <a:xfrm>
                <a:off x="4516350" y="3516150"/>
                <a:ext cx="74750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2" extrusionOk="0">
                    <a:moveTo>
                      <a:pt x="2125" y="0"/>
                    </a:moveTo>
                    <a:cubicBezTo>
                      <a:pt x="2039" y="0"/>
                      <a:pt x="1952" y="29"/>
                      <a:pt x="1886" y="89"/>
                    </a:cubicBezTo>
                    <a:lnTo>
                      <a:pt x="125" y="1662"/>
                    </a:lnTo>
                    <a:cubicBezTo>
                      <a:pt x="16" y="1763"/>
                      <a:pt x="0" y="1912"/>
                      <a:pt x="86" y="2029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4"/>
                      <a:pt x="2927" y="551"/>
                    </a:cubicBezTo>
                    <a:lnTo>
                      <a:pt x="2418" y="151"/>
                    </a:lnTo>
                    <a:cubicBezTo>
                      <a:pt x="2355" y="53"/>
                      <a:pt x="2240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0"/>
              <p:cNvSpPr/>
              <p:nvPr/>
            </p:nvSpPr>
            <p:spPr>
              <a:xfrm>
                <a:off x="4445325" y="3516150"/>
                <a:ext cx="74950" cy="83950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8" extrusionOk="0">
                    <a:moveTo>
                      <a:pt x="873" y="0"/>
                    </a:moveTo>
                    <a:cubicBezTo>
                      <a:pt x="757" y="0"/>
                      <a:pt x="643" y="53"/>
                      <a:pt x="580" y="151"/>
                    </a:cubicBezTo>
                    <a:lnTo>
                      <a:pt x="384" y="300"/>
                    </a:lnTo>
                    <a:cubicBezTo>
                      <a:pt x="134" y="488"/>
                      <a:pt x="1" y="793"/>
                      <a:pt x="56" y="1106"/>
                    </a:cubicBezTo>
                    <a:cubicBezTo>
                      <a:pt x="64" y="1153"/>
                      <a:pt x="79" y="1192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29"/>
                    </a:lnTo>
                    <a:cubicBezTo>
                      <a:pt x="2998" y="1912"/>
                      <a:pt x="2982" y="1763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9" y="0"/>
                      <a:pt x="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0"/>
              <p:cNvSpPr/>
              <p:nvPr/>
            </p:nvSpPr>
            <p:spPr>
              <a:xfrm>
                <a:off x="4516350" y="3511050"/>
                <a:ext cx="74750" cy="83825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3" extrusionOk="0">
                    <a:moveTo>
                      <a:pt x="2127" y="0"/>
                    </a:moveTo>
                    <a:cubicBezTo>
                      <a:pt x="2041" y="0"/>
                      <a:pt x="1953" y="29"/>
                      <a:pt x="1886" y="89"/>
                    </a:cubicBezTo>
                    <a:lnTo>
                      <a:pt x="125" y="1662"/>
                    </a:lnTo>
                    <a:cubicBezTo>
                      <a:pt x="16" y="1756"/>
                      <a:pt x="0" y="1913"/>
                      <a:pt x="86" y="2030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5"/>
                      <a:pt x="2927" y="551"/>
                    </a:cubicBezTo>
                    <a:lnTo>
                      <a:pt x="2418" y="144"/>
                    </a:lnTo>
                    <a:cubicBezTo>
                      <a:pt x="2356" y="51"/>
                      <a:pt x="2242" y="0"/>
                      <a:pt x="21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40"/>
              <p:cNvSpPr/>
              <p:nvPr/>
            </p:nvSpPr>
            <p:spPr>
              <a:xfrm>
                <a:off x="4445325" y="3511050"/>
                <a:ext cx="74950" cy="8397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9" extrusionOk="0">
                    <a:moveTo>
                      <a:pt x="870" y="0"/>
                    </a:moveTo>
                    <a:cubicBezTo>
                      <a:pt x="756" y="0"/>
                      <a:pt x="642" y="51"/>
                      <a:pt x="580" y="144"/>
                    </a:cubicBezTo>
                    <a:lnTo>
                      <a:pt x="384" y="293"/>
                    </a:lnTo>
                    <a:cubicBezTo>
                      <a:pt x="134" y="481"/>
                      <a:pt x="1" y="794"/>
                      <a:pt x="56" y="1099"/>
                    </a:cubicBezTo>
                    <a:cubicBezTo>
                      <a:pt x="64" y="1154"/>
                      <a:pt x="79" y="1193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30"/>
                    </a:lnTo>
                    <a:cubicBezTo>
                      <a:pt x="2998" y="1913"/>
                      <a:pt x="2982" y="1756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7" y="0"/>
                      <a:pt x="8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0"/>
              <p:cNvSpPr/>
              <p:nvPr/>
            </p:nvSpPr>
            <p:spPr>
              <a:xfrm>
                <a:off x="4476825" y="3557550"/>
                <a:ext cx="3172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1047" extrusionOk="0">
                    <a:moveTo>
                      <a:pt x="1225" y="0"/>
                    </a:moveTo>
                    <a:cubicBezTo>
                      <a:pt x="1212" y="0"/>
                      <a:pt x="1202" y="4"/>
                      <a:pt x="1198" y="13"/>
                    </a:cubicBezTo>
                    <a:cubicBezTo>
                      <a:pt x="987" y="326"/>
                      <a:pt x="775" y="624"/>
                      <a:pt x="533" y="890"/>
                    </a:cubicBezTo>
                    <a:cubicBezTo>
                      <a:pt x="474" y="942"/>
                      <a:pt x="432" y="972"/>
                      <a:pt x="397" y="972"/>
                    </a:cubicBezTo>
                    <a:cubicBezTo>
                      <a:pt x="390" y="972"/>
                      <a:pt x="383" y="971"/>
                      <a:pt x="376" y="968"/>
                    </a:cubicBezTo>
                    <a:cubicBezTo>
                      <a:pt x="353" y="960"/>
                      <a:pt x="337" y="937"/>
                      <a:pt x="321" y="913"/>
                    </a:cubicBezTo>
                    <a:cubicBezTo>
                      <a:pt x="212" y="780"/>
                      <a:pt x="126" y="624"/>
                      <a:pt x="71" y="452"/>
                    </a:cubicBezTo>
                    <a:cubicBezTo>
                      <a:pt x="71" y="439"/>
                      <a:pt x="55" y="426"/>
                      <a:pt x="41" y="426"/>
                    </a:cubicBezTo>
                    <a:cubicBezTo>
                      <a:pt x="38" y="426"/>
                      <a:pt x="35" y="427"/>
                      <a:pt x="32" y="428"/>
                    </a:cubicBezTo>
                    <a:cubicBezTo>
                      <a:pt x="8" y="436"/>
                      <a:pt x="1" y="459"/>
                      <a:pt x="8" y="475"/>
                    </a:cubicBezTo>
                    <a:cubicBezTo>
                      <a:pt x="63" y="655"/>
                      <a:pt x="149" y="819"/>
                      <a:pt x="259" y="960"/>
                    </a:cubicBezTo>
                    <a:cubicBezTo>
                      <a:pt x="282" y="984"/>
                      <a:pt x="306" y="1015"/>
                      <a:pt x="345" y="1031"/>
                    </a:cubicBezTo>
                    <a:cubicBezTo>
                      <a:pt x="361" y="1038"/>
                      <a:pt x="376" y="1046"/>
                      <a:pt x="400" y="1046"/>
                    </a:cubicBezTo>
                    <a:cubicBezTo>
                      <a:pt x="454" y="1046"/>
                      <a:pt x="517" y="1007"/>
                      <a:pt x="580" y="937"/>
                    </a:cubicBezTo>
                    <a:cubicBezTo>
                      <a:pt x="838" y="671"/>
                      <a:pt x="1049" y="365"/>
                      <a:pt x="1260" y="60"/>
                    </a:cubicBezTo>
                    <a:cubicBezTo>
                      <a:pt x="1268" y="37"/>
                      <a:pt x="1268" y="13"/>
                      <a:pt x="1253" y="6"/>
                    </a:cubicBezTo>
                    <a:cubicBezTo>
                      <a:pt x="1243" y="2"/>
                      <a:pt x="1233" y="0"/>
                      <a:pt x="1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0"/>
              <p:cNvSpPr/>
              <p:nvPr/>
            </p:nvSpPr>
            <p:spPr>
              <a:xfrm>
                <a:off x="4524175" y="3556825"/>
                <a:ext cx="373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30" extrusionOk="0">
                    <a:moveTo>
                      <a:pt x="42" y="0"/>
                    </a:moveTo>
                    <a:cubicBezTo>
                      <a:pt x="36" y="0"/>
                      <a:pt x="30" y="1"/>
                      <a:pt x="24" y="3"/>
                    </a:cubicBezTo>
                    <a:cubicBezTo>
                      <a:pt x="8" y="19"/>
                      <a:pt x="0" y="35"/>
                      <a:pt x="16" y="58"/>
                    </a:cubicBezTo>
                    <a:cubicBezTo>
                      <a:pt x="211" y="441"/>
                      <a:pt x="477" y="786"/>
                      <a:pt x="790" y="1083"/>
                    </a:cubicBezTo>
                    <a:cubicBezTo>
                      <a:pt x="830" y="1122"/>
                      <a:pt x="869" y="1130"/>
                      <a:pt x="900" y="1130"/>
                    </a:cubicBezTo>
                    <a:cubicBezTo>
                      <a:pt x="955" y="1130"/>
                      <a:pt x="1002" y="1099"/>
                      <a:pt x="1033" y="1075"/>
                    </a:cubicBezTo>
                    <a:cubicBezTo>
                      <a:pt x="1229" y="927"/>
                      <a:pt x="1385" y="739"/>
                      <a:pt x="1487" y="535"/>
                    </a:cubicBezTo>
                    <a:cubicBezTo>
                      <a:pt x="1495" y="520"/>
                      <a:pt x="1487" y="496"/>
                      <a:pt x="1471" y="488"/>
                    </a:cubicBezTo>
                    <a:cubicBezTo>
                      <a:pt x="1467" y="486"/>
                      <a:pt x="1462" y="485"/>
                      <a:pt x="1457" y="485"/>
                    </a:cubicBezTo>
                    <a:cubicBezTo>
                      <a:pt x="1444" y="485"/>
                      <a:pt x="1430" y="493"/>
                      <a:pt x="1424" y="504"/>
                    </a:cubicBezTo>
                    <a:cubicBezTo>
                      <a:pt x="1323" y="700"/>
                      <a:pt x="1174" y="880"/>
                      <a:pt x="994" y="1013"/>
                    </a:cubicBezTo>
                    <a:cubicBezTo>
                      <a:pt x="950" y="1043"/>
                      <a:pt x="921" y="1059"/>
                      <a:pt x="897" y="1059"/>
                    </a:cubicBezTo>
                    <a:cubicBezTo>
                      <a:pt x="878" y="1059"/>
                      <a:pt x="863" y="1049"/>
                      <a:pt x="845" y="1028"/>
                    </a:cubicBezTo>
                    <a:cubicBezTo>
                      <a:pt x="532" y="739"/>
                      <a:pt x="274" y="394"/>
                      <a:pt x="78" y="19"/>
                    </a:cubicBezTo>
                    <a:cubicBezTo>
                      <a:pt x="73" y="7"/>
                      <a:pt x="59" y="0"/>
                      <a:pt x="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40"/>
              <p:cNvSpPr/>
              <p:nvPr/>
            </p:nvSpPr>
            <p:spPr>
              <a:xfrm>
                <a:off x="4550175" y="3447325"/>
                <a:ext cx="7280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786" extrusionOk="0">
                    <a:moveTo>
                      <a:pt x="540" y="63"/>
                    </a:moveTo>
                    <a:cubicBezTo>
                      <a:pt x="667" y="63"/>
                      <a:pt x="796" y="93"/>
                      <a:pt x="869" y="111"/>
                    </a:cubicBezTo>
                    <a:lnTo>
                      <a:pt x="1401" y="244"/>
                    </a:lnTo>
                    <a:lnTo>
                      <a:pt x="1730" y="369"/>
                    </a:lnTo>
                    <a:lnTo>
                      <a:pt x="196" y="291"/>
                    </a:lnTo>
                    <a:cubicBezTo>
                      <a:pt x="196" y="275"/>
                      <a:pt x="196" y="260"/>
                      <a:pt x="196" y="244"/>
                    </a:cubicBezTo>
                    <a:cubicBezTo>
                      <a:pt x="251" y="102"/>
                      <a:pt x="394" y="63"/>
                      <a:pt x="540" y="63"/>
                    </a:cubicBezTo>
                    <a:close/>
                    <a:moveTo>
                      <a:pt x="462" y="0"/>
                    </a:moveTo>
                    <a:cubicBezTo>
                      <a:pt x="316" y="0"/>
                      <a:pt x="172" y="40"/>
                      <a:pt x="118" y="182"/>
                    </a:cubicBezTo>
                    <a:cubicBezTo>
                      <a:pt x="110" y="221"/>
                      <a:pt x="110" y="252"/>
                      <a:pt x="126" y="283"/>
                    </a:cubicBezTo>
                    <a:cubicBezTo>
                      <a:pt x="110" y="307"/>
                      <a:pt x="1" y="604"/>
                      <a:pt x="1323" y="839"/>
                    </a:cubicBezTo>
                    <a:cubicBezTo>
                      <a:pt x="1323" y="839"/>
                      <a:pt x="580" y="917"/>
                      <a:pt x="627" y="1332"/>
                    </a:cubicBezTo>
                    <a:cubicBezTo>
                      <a:pt x="682" y="1746"/>
                      <a:pt x="908" y="1786"/>
                      <a:pt x="908" y="1786"/>
                    </a:cubicBezTo>
                    <a:lnTo>
                      <a:pt x="1832" y="901"/>
                    </a:lnTo>
                    <a:lnTo>
                      <a:pt x="1793" y="393"/>
                    </a:lnTo>
                    <a:lnTo>
                      <a:pt x="1793" y="393"/>
                    </a:lnTo>
                    <a:lnTo>
                      <a:pt x="2473" y="651"/>
                    </a:lnTo>
                    <a:cubicBezTo>
                      <a:pt x="2630" y="714"/>
                      <a:pt x="2779" y="792"/>
                      <a:pt x="2912" y="894"/>
                    </a:cubicBezTo>
                    <a:cubicBezTo>
                      <a:pt x="2755" y="761"/>
                      <a:pt x="2583" y="659"/>
                      <a:pt x="2395" y="588"/>
                    </a:cubicBezTo>
                    <a:lnTo>
                      <a:pt x="1323" y="182"/>
                    </a:lnTo>
                    <a:lnTo>
                      <a:pt x="791" y="49"/>
                    </a:lnTo>
                    <a:cubicBezTo>
                      <a:pt x="718" y="30"/>
                      <a:pt x="589" y="0"/>
                      <a:pt x="4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40"/>
              <p:cNvSpPr/>
              <p:nvPr/>
            </p:nvSpPr>
            <p:spPr>
              <a:xfrm>
                <a:off x="4553900" y="3448875"/>
                <a:ext cx="162575" cy="233900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9356" extrusionOk="0">
                    <a:moveTo>
                      <a:pt x="391" y="1"/>
                    </a:moveTo>
                    <a:cubicBezTo>
                      <a:pt x="245" y="1"/>
                      <a:pt x="102" y="40"/>
                      <a:pt x="47" y="182"/>
                    </a:cubicBezTo>
                    <a:cubicBezTo>
                      <a:pt x="1" y="440"/>
                      <a:pt x="368" y="526"/>
                      <a:pt x="509" y="558"/>
                    </a:cubicBezTo>
                    <a:lnTo>
                      <a:pt x="1260" y="769"/>
                    </a:lnTo>
                    <a:cubicBezTo>
                      <a:pt x="1260" y="769"/>
                      <a:pt x="908" y="785"/>
                      <a:pt x="689" y="988"/>
                    </a:cubicBezTo>
                    <a:cubicBezTo>
                      <a:pt x="525" y="1129"/>
                      <a:pt x="486" y="1364"/>
                      <a:pt x="564" y="1559"/>
                    </a:cubicBezTo>
                    <a:lnTo>
                      <a:pt x="595" y="1630"/>
                    </a:lnTo>
                    <a:lnTo>
                      <a:pt x="619" y="1606"/>
                    </a:lnTo>
                    <a:cubicBezTo>
                      <a:pt x="752" y="1473"/>
                      <a:pt x="924" y="1379"/>
                      <a:pt x="1119" y="1356"/>
                    </a:cubicBezTo>
                    <a:lnTo>
                      <a:pt x="1338" y="1332"/>
                    </a:lnTo>
                    <a:lnTo>
                      <a:pt x="1338" y="1332"/>
                    </a:lnTo>
                    <a:cubicBezTo>
                      <a:pt x="1338" y="1332"/>
                      <a:pt x="580" y="1419"/>
                      <a:pt x="564" y="1794"/>
                    </a:cubicBezTo>
                    <a:cubicBezTo>
                      <a:pt x="549" y="2141"/>
                      <a:pt x="688" y="2154"/>
                      <a:pt x="710" y="2154"/>
                    </a:cubicBezTo>
                    <a:cubicBezTo>
                      <a:pt x="712" y="2154"/>
                      <a:pt x="713" y="2154"/>
                      <a:pt x="713" y="2154"/>
                    </a:cubicBezTo>
                    <a:cubicBezTo>
                      <a:pt x="713" y="2154"/>
                      <a:pt x="950" y="1949"/>
                      <a:pt x="1236" y="1949"/>
                    </a:cubicBezTo>
                    <a:cubicBezTo>
                      <a:pt x="1289" y="1949"/>
                      <a:pt x="1345" y="1957"/>
                      <a:pt x="1401" y="1974"/>
                    </a:cubicBezTo>
                    <a:cubicBezTo>
                      <a:pt x="1401" y="1974"/>
                      <a:pt x="376" y="2021"/>
                      <a:pt x="548" y="2592"/>
                    </a:cubicBezTo>
                    <a:cubicBezTo>
                      <a:pt x="650" y="2936"/>
                      <a:pt x="1080" y="3077"/>
                      <a:pt x="1401" y="3132"/>
                    </a:cubicBezTo>
                    <a:lnTo>
                      <a:pt x="3412" y="8273"/>
                    </a:lnTo>
                    <a:cubicBezTo>
                      <a:pt x="3720" y="9052"/>
                      <a:pt x="4245" y="9356"/>
                      <a:pt x="4752" y="9356"/>
                    </a:cubicBezTo>
                    <a:cubicBezTo>
                      <a:pt x="5044" y="9356"/>
                      <a:pt x="5329" y="9255"/>
                      <a:pt x="5564" y="9086"/>
                    </a:cubicBezTo>
                    <a:cubicBezTo>
                      <a:pt x="6268" y="8601"/>
                      <a:pt x="6503" y="7662"/>
                      <a:pt x="6104" y="6903"/>
                    </a:cubicBezTo>
                    <a:lnTo>
                      <a:pt x="5478" y="5698"/>
                    </a:lnTo>
                    <a:lnTo>
                      <a:pt x="3318" y="1528"/>
                    </a:lnTo>
                    <a:cubicBezTo>
                      <a:pt x="3130" y="1105"/>
                      <a:pt x="2778" y="761"/>
                      <a:pt x="2324" y="589"/>
                    </a:cubicBezTo>
                    <a:lnTo>
                      <a:pt x="1252" y="182"/>
                    </a:lnTo>
                    <a:lnTo>
                      <a:pt x="720" y="49"/>
                    </a:lnTo>
                    <a:cubicBezTo>
                      <a:pt x="647" y="31"/>
                      <a:pt x="518" y="1"/>
                      <a:pt x="391" y="1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40"/>
              <p:cNvSpPr/>
              <p:nvPr/>
            </p:nvSpPr>
            <p:spPr>
              <a:xfrm>
                <a:off x="4568575" y="3495725"/>
                <a:ext cx="274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97" extrusionOk="0">
                    <a:moveTo>
                      <a:pt x="681" y="1"/>
                    </a:moveTo>
                    <a:cubicBezTo>
                      <a:pt x="628" y="1"/>
                      <a:pt x="575" y="5"/>
                      <a:pt x="525" y="14"/>
                    </a:cubicBezTo>
                    <a:cubicBezTo>
                      <a:pt x="439" y="30"/>
                      <a:pt x="360" y="53"/>
                      <a:pt x="274" y="92"/>
                    </a:cubicBezTo>
                    <a:cubicBezTo>
                      <a:pt x="196" y="123"/>
                      <a:pt x="126" y="170"/>
                      <a:pt x="55" y="217"/>
                    </a:cubicBezTo>
                    <a:lnTo>
                      <a:pt x="47" y="217"/>
                    </a:lnTo>
                    <a:cubicBezTo>
                      <a:pt x="8" y="249"/>
                      <a:pt x="0" y="311"/>
                      <a:pt x="32" y="358"/>
                    </a:cubicBezTo>
                    <a:cubicBezTo>
                      <a:pt x="50" y="381"/>
                      <a:pt x="80" y="396"/>
                      <a:pt x="109" y="396"/>
                    </a:cubicBezTo>
                    <a:cubicBezTo>
                      <a:pt x="129" y="396"/>
                      <a:pt x="149" y="390"/>
                      <a:pt x="165" y="374"/>
                    </a:cubicBezTo>
                    <a:lnTo>
                      <a:pt x="172" y="374"/>
                    </a:lnTo>
                    <a:cubicBezTo>
                      <a:pt x="227" y="335"/>
                      <a:pt x="290" y="288"/>
                      <a:pt x="352" y="256"/>
                    </a:cubicBezTo>
                    <a:cubicBezTo>
                      <a:pt x="423" y="225"/>
                      <a:pt x="485" y="202"/>
                      <a:pt x="556" y="186"/>
                    </a:cubicBezTo>
                    <a:cubicBezTo>
                      <a:pt x="607" y="175"/>
                      <a:pt x="663" y="167"/>
                      <a:pt x="717" y="167"/>
                    </a:cubicBezTo>
                    <a:cubicBezTo>
                      <a:pt x="737" y="167"/>
                      <a:pt x="756" y="168"/>
                      <a:pt x="775" y="170"/>
                    </a:cubicBezTo>
                    <a:cubicBezTo>
                      <a:pt x="845" y="170"/>
                      <a:pt x="916" y="194"/>
                      <a:pt x="978" y="217"/>
                    </a:cubicBezTo>
                    <a:lnTo>
                      <a:pt x="986" y="217"/>
                    </a:lnTo>
                    <a:cubicBezTo>
                      <a:pt x="995" y="222"/>
                      <a:pt x="1004" y="223"/>
                      <a:pt x="1014" y="223"/>
                    </a:cubicBezTo>
                    <a:cubicBezTo>
                      <a:pt x="1040" y="223"/>
                      <a:pt x="1069" y="209"/>
                      <a:pt x="1080" y="186"/>
                    </a:cubicBezTo>
                    <a:cubicBezTo>
                      <a:pt x="1096" y="147"/>
                      <a:pt x="1080" y="100"/>
                      <a:pt x="1049" y="84"/>
                    </a:cubicBezTo>
                    <a:cubicBezTo>
                      <a:pt x="955" y="37"/>
                      <a:pt x="877" y="22"/>
                      <a:pt x="791" y="6"/>
                    </a:cubicBezTo>
                    <a:cubicBezTo>
                      <a:pt x="755" y="3"/>
                      <a:pt x="718" y="1"/>
                      <a:pt x="68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40"/>
              <p:cNvSpPr/>
              <p:nvPr/>
            </p:nvSpPr>
            <p:spPr>
              <a:xfrm>
                <a:off x="4565625" y="3480500"/>
                <a:ext cx="256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525" extrusionOk="0">
                    <a:moveTo>
                      <a:pt x="808" y="0"/>
                    </a:moveTo>
                    <a:cubicBezTo>
                      <a:pt x="776" y="0"/>
                      <a:pt x="745" y="2"/>
                      <a:pt x="713" y="5"/>
                    </a:cubicBezTo>
                    <a:cubicBezTo>
                      <a:pt x="627" y="13"/>
                      <a:pt x="541" y="36"/>
                      <a:pt x="463" y="67"/>
                    </a:cubicBezTo>
                    <a:cubicBezTo>
                      <a:pt x="384" y="99"/>
                      <a:pt x="306" y="138"/>
                      <a:pt x="236" y="193"/>
                    </a:cubicBezTo>
                    <a:cubicBezTo>
                      <a:pt x="165" y="239"/>
                      <a:pt x="103" y="302"/>
                      <a:pt x="48" y="357"/>
                    </a:cubicBezTo>
                    <a:cubicBezTo>
                      <a:pt x="40" y="365"/>
                      <a:pt x="40" y="365"/>
                      <a:pt x="40" y="365"/>
                    </a:cubicBezTo>
                    <a:cubicBezTo>
                      <a:pt x="1" y="412"/>
                      <a:pt x="9" y="466"/>
                      <a:pt x="56" y="506"/>
                    </a:cubicBezTo>
                    <a:cubicBezTo>
                      <a:pt x="72" y="519"/>
                      <a:pt x="92" y="525"/>
                      <a:pt x="113" y="525"/>
                    </a:cubicBezTo>
                    <a:cubicBezTo>
                      <a:pt x="142" y="525"/>
                      <a:pt x="171" y="513"/>
                      <a:pt x="189" y="490"/>
                    </a:cubicBezTo>
                    <a:cubicBezTo>
                      <a:pt x="236" y="427"/>
                      <a:pt x="290" y="372"/>
                      <a:pt x="345" y="326"/>
                    </a:cubicBezTo>
                    <a:cubicBezTo>
                      <a:pt x="400" y="279"/>
                      <a:pt x="463" y="239"/>
                      <a:pt x="525" y="208"/>
                    </a:cubicBezTo>
                    <a:cubicBezTo>
                      <a:pt x="588" y="177"/>
                      <a:pt x="658" y="153"/>
                      <a:pt x="729" y="138"/>
                    </a:cubicBezTo>
                    <a:cubicBezTo>
                      <a:pt x="770" y="129"/>
                      <a:pt x="817" y="125"/>
                      <a:pt x="861" y="125"/>
                    </a:cubicBezTo>
                    <a:cubicBezTo>
                      <a:pt x="892" y="125"/>
                      <a:pt x="922" y="127"/>
                      <a:pt x="948" y="130"/>
                    </a:cubicBezTo>
                    <a:lnTo>
                      <a:pt x="956" y="138"/>
                    </a:lnTo>
                    <a:cubicBezTo>
                      <a:pt x="979" y="138"/>
                      <a:pt x="1010" y="122"/>
                      <a:pt x="1018" y="91"/>
                    </a:cubicBezTo>
                    <a:cubicBezTo>
                      <a:pt x="1026" y="60"/>
                      <a:pt x="1010" y="28"/>
                      <a:pt x="979" y="20"/>
                    </a:cubicBezTo>
                    <a:cubicBezTo>
                      <a:pt x="920" y="6"/>
                      <a:pt x="863" y="0"/>
                      <a:pt x="8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40"/>
              <p:cNvSpPr/>
              <p:nvPr/>
            </p:nvSpPr>
            <p:spPr>
              <a:xfrm>
                <a:off x="3999725" y="3522850"/>
                <a:ext cx="517425" cy="211825"/>
              </a:xfrm>
              <a:custGeom>
                <a:avLst/>
                <a:gdLst/>
                <a:ahLst/>
                <a:cxnLst/>
                <a:rect l="l" t="t" r="r" b="b"/>
                <a:pathLst>
                  <a:path w="20697" h="8473" extrusionOk="0">
                    <a:moveTo>
                      <a:pt x="5478" y="1"/>
                    </a:moveTo>
                    <a:lnTo>
                      <a:pt x="1" y="118"/>
                    </a:lnTo>
                    <a:lnTo>
                      <a:pt x="3530" y="6824"/>
                    </a:lnTo>
                    <a:cubicBezTo>
                      <a:pt x="3623" y="7137"/>
                      <a:pt x="3772" y="7418"/>
                      <a:pt x="3968" y="7653"/>
                    </a:cubicBezTo>
                    <a:lnTo>
                      <a:pt x="3991" y="7700"/>
                    </a:lnTo>
                    <a:lnTo>
                      <a:pt x="3999" y="7692"/>
                    </a:lnTo>
                    <a:cubicBezTo>
                      <a:pt x="4419" y="8174"/>
                      <a:pt x="5034" y="8473"/>
                      <a:pt x="5704" y="8473"/>
                    </a:cubicBezTo>
                    <a:cubicBezTo>
                      <a:pt x="5808" y="8473"/>
                      <a:pt x="5912" y="8466"/>
                      <a:pt x="6018" y="8451"/>
                    </a:cubicBezTo>
                    <a:lnTo>
                      <a:pt x="15431" y="4500"/>
                    </a:lnTo>
                    <a:lnTo>
                      <a:pt x="15931" y="4711"/>
                    </a:lnTo>
                    <a:lnTo>
                      <a:pt x="15305" y="4609"/>
                    </a:lnTo>
                    <a:cubicBezTo>
                      <a:pt x="15289" y="4607"/>
                      <a:pt x="15272" y="4606"/>
                      <a:pt x="15255" y="4606"/>
                    </a:cubicBezTo>
                    <a:cubicBezTo>
                      <a:pt x="15155" y="4606"/>
                      <a:pt x="15060" y="4646"/>
                      <a:pt x="14992" y="4727"/>
                    </a:cubicBezTo>
                    <a:cubicBezTo>
                      <a:pt x="14930" y="4813"/>
                      <a:pt x="14930" y="4930"/>
                      <a:pt x="15008" y="5008"/>
                    </a:cubicBezTo>
                    <a:cubicBezTo>
                      <a:pt x="15278" y="5285"/>
                      <a:pt x="15934" y="5886"/>
                      <a:pt x="16563" y="5886"/>
                    </a:cubicBezTo>
                    <a:cubicBezTo>
                      <a:pt x="16683" y="5886"/>
                      <a:pt x="16802" y="5864"/>
                      <a:pt x="16917" y="5814"/>
                    </a:cubicBezTo>
                    <a:cubicBezTo>
                      <a:pt x="17817" y="5431"/>
                      <a:pt x="16792" y="4093"/>
                      <a:pt x="16792" y="4093"/>
                    </a:cubicBezTo>
                    <a:lnTo>
                      <a:pt x="16792" y="4093"/>
                    </a:lnTo>
                    <a:cubicBezTo>
                      <a:pt x="17301" y="4422"/>
                      <a:pt x="17293" y="5141"/>
                      <a:pt x="17293" y="5141"/>
                    </a:cubicBezTo>
                    <a:cubicBezTo>
                      <a:pt x="17293" y="5141"/>
                      <a:pt x="17333" y="5203"/>
                      <a:pt x="17437" y="5203"/>
                    </a:cubicBezTo>
                    <a:cubicBezTo>
                      <a:pt x="17532" y="5203"/>
                      <a:pt x="17679" y="5152"/>
                      <a:pt x="17895" y="4954"/>
                    </a:cubicBezTo>
                    <a:cubicBezTo>
                      <a:pt x="18311" y="4567"/>
                      <a:pt x="17768" y="3661"/>
                      <a:pt x="17674" y="3512"/>
                    </a:cubicBezTo>
                    <a:lnTo>
                      <a:pt x="17674" y="3512"/>
                    </a:lnTo>
                    <a:lnTo>
                      <a:pt x="17856" y="3796"/>
                    </a:lnTo>
                    <a:cubicBezTo>
                      <a:pt x="18036" y="4054"/>
                      <a:pt x="18107" y="4375"/>
                      <a:pt x="18075" y="4688"/>
                    </a:cubicBezTo>
                    <a:lnTo>
                      <a:pt x="18067" y="4742"/>
                    </a:lnTo>
                    <a:lnTo>
                      <a:pt x="18193" y="4703"/>
                    </a:lnTo>
                    <a:cubicBezTo>
                      <a:pt x="18529" y="4594"/>
                      <a:pt x="18780" y="4289"/>
                      <a:pt x="18780" y="3937"/>
                    </a:cubicBezTo>
                    <a:cubicBezTo>
                      <a:pt x="18787" y="3444"/>
                      <a:pt x="18451" y="2990"/>
                      <a:pt x="18451" y="2990"/>
                    </a:cubicBezTo>
                    <a:lnTo>
                      <a:pt x="18451" y="2990"/>
                    </a:lnTo>
                    <a:lnTo>
                      <a:pt x="19507" y="3717"/>
                    </a:lnTo>
                    <a:cubicBezTo>
                      <a:pt x="19641" y="3812"/>
                      <a:pt x="19928" y="4029"/>
                      <a:pt x="20181" y="4029"/>
                    </a:cubicBezTo>
                    <a:cubicBezTo>
                      <a:pt x="20285" y="4029"/>
                      <a:pt x="20382" y="3993"/>
                      <a:pt x="20462" y="3897"/>
                    </a:cubicBezTo>
                    <a:cubicBezTo>
                      <a:pt x="20697" y="3491"/>
                      <a:pt x="20141" y="3068"/>
                      <a:pt x="19922" y="2912"/>
                    </a:cubicBezTo>
                    <a:lnTo>
                      <a:pt x="19194" y="2387"/>
                    </a:lnTo>
                    <a:lnTo>
                      <a:pt x="17551" y="1472"/>
                    </a:lnTo>
                    <a:cubicBezTo>
                      <a:pt x="17110" y="1221"/>
                      <a:pt x="16621" y="1099"/>
                      <a:pt x="16133" y="1099"/>
                    </a:cubicBezTo>
                    <a:cubicBezTo>
                      <a:pt x="15859" y="1099"/>
                      <a:pt x="15586" y="1138"/>
                      <a:pt x="15321" y="1214"/>
                    </a:cubicBezTo>
                    <a:lnTo>
                      <a:pt x="7058" y="3224"/>
                    </a:lnTo>
                    <a:lnTo>
                      <a:pt x="5478" y="1"/>
                    </a:ln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40"/>
              <p:cNvSpPr/>
              <p:nvPr/>
            </p:nvSpPr>
            <p:spPr>
              <a:xfrm>
                <a:off x="4437500" y="3606650"/>
                <a:ext cx="145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80" h="1524" extrusionOk="0">
                    <a:moveTo>
                      <a:pt x="40" y="0"/>
                    </a:moveTo>
                    <a:cubicBezTo>
                      <a:pt x="30" y="0"/>
                      <a:pt x="18" y="4"/>
                      <a:pt x="9" y="13"/>
                    </a:cubicBezTo>
                    <a:cubicBezTo>
                      <a:pt x="1" y="29"/>
                      <a:pt x="1" y="52"/>
                      <a:pt x="17" y="60"/>
                    </a:cubicBezTo>
                    <a:cubicBezTo>
                      <a:pt x="118" y="139"/>
                      <a:pt x="197" y="240"/>
                      <a:pt x="267" y="350"/>
                    </a:cubicBezTo>
                    <a:cubicBezTo>
                      <a:pt x="330" y="451"/>
                      <a:pt x="384" y="569"/>
                      <a:pt x="416" y="694"/>
                    </a:cubicBezTo>
                    <a:cubicBezTo>
                      <a:pt x="447" y="819"/>
                      <a:pt x="470" y="944"/>
                      <a:pt x="470" y="1070"/>
                    </a:cubicBezTo>
                    <a:cubicBezTo>
                      <a:pt x="470" y="1132"/>
                      <a:pt x="463" y="1195"/>
                      <a:pt x="463" y="1257"/>
                    </a:cubicBezTo>
                    <a:cubicBezTo>
                      <a:pt x="455" y="1320"/>
                      <a:pt x="447" y="1383"/>
                      <a:pt x="439" y="1445"/>
                    </a:cubicBezTo>
                    <a:lnTo>
                      <a:pt x="439" y="1453"/>
                    </a:lnTo>
                    <a:cubicBezTo>
                      <a:pt x="431" y="1492"/>
                      <a:pt x="455" y="1516"/>
                      <a:pt x="486" y="1523"/>
                    </a:cubicBezTo>
                    <a:cubicBezTo>
                      <a:pt x="517" y="1523"/>
                      <a:pt x="549" y="1500"/>
                      <a:pt x="556" y="1469"/>
                    </a:cubicBezTo>
                    <a:cubicBezTo>
                      <a:pt x="556" y="1398"/>
                      <a:pt x="572" y="1336"/>
                      <a:pt x="572" y="1265"/>
                    </a:cubicBezTo>
                    <a:cubicBezTo>
                      <a:pt x="572" y="1203"/>
                      <a:pt x="580" y="1132"/>
                      <a:pt x="572" y="1070"/>
                    </a:cubicBezTo>
                    <a:cubicBezTo>
                      <a:pt x="564" y="929"/>
                      <a:pt x="541" y="796"/>
                      <a:pt x="502" y="671"/>
                    </a:cubicBezTo>
                    <a:cubicBezTo>
                      <a:pt x="463" y="538"/>
                      <a:pt x="408" y="412"/>
                      <a:pt x="330" y="303"/>
                    </a:cubicBezTo>
                    <a:cubicBezTo>
                      <a:pt x="259" y="193"/>
                      <a:pt x="173" y="92"/>
                      <a:pt x="56" y="6"/>
                    </a:cubicBezTo>
                    <a:cubicBezTo>
                      <a:pt x="52" y="2"/>
                      <a:pt x="47" y="0"/>
                      <a:pt x="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40"/>
              <p:cNvSpPr/>
              <p:nvPr/>
            </p:nvSpPr>
            <p:spPr>
              <a:xfrm>
                <a:off x="4411300" y="3619125"/>
                <a:ext cx="22125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885" h="1393" extrusionOk="0">
                    <a:moveTo>
                      <a:pt x="51" y="1"/>
                    </a:moveTo>
                    <a:cubicBezTo>
                      <a:pt x="35" y="1"/>
                      <a:pt x="20" y="14"/>
                      <a:pt x="8" y="31"/>
                    </a:cubicBezTo>
                    <a:cubicBezTo>
                      <a:pt x="0" y="46"/>
                      <a:pt x="8" y="78"/>
                      <a:pt x="32" y="86"/>
                    </a:cubicBezTo>
                    <a:lnTo>
                      <a:pt x="40" y="86"/>
                    </a:lnTo>
                    <a:cubicBezTo>
                      <a:pt x="149" y="140"/>
                      <a:pt x="251" y="219"/>
                      <a:pt x="337" y="305"/>
                    </a:cubicBezTo>
                    <a:cubicBezTo>
                      <a:pt x="431" y="391"/>
                      <a:pt x="501" y="492"/>
                      <a:pt x="564" y="602"/>
                    </a:cubicBezTo>
                    <a:cubicBezTo>
                      <a:pt x="626" y="719"/>
                      <a:pt x="673" y="837"/>
                      <a:pt x="705" y="954"/>
                    </a:cubicBezTo>
                    <a:cubicBezTo>
                      <a:pt x="720" y="1017"/>
                      <a:pt x="728" y="1079"/>
                      <a:pt x="744" y="1142"/>
                    </a:cubicBezTo>
                    <a:cubicBezTo>
                      <a:pt x="752" y="1204"/>
                      <a:pt x="759" y="1267"/>
                      <a:pt x="767" y="1330"/>
                    </a:cubicBezTo>
                    <a:lnTo>
                      <a:pt x="767" y="1337"/>
                    </a:lnTo>
                    <a:cubicBezTo>
                      <a:pt x="767" y="1369"/>
                      <a:pt x="799" y="1392"/>
                      <a:pt x="830" y="1392"/>
                    </a:cubicBezTo>
                    <a:cubicBezTo>
                      <a:pt x="861" y="1384"/>
                      <a:pt x="885" y="1361"/>
                      <a:pt x="885" y="1322"/>
                    </a:cubicBezTo>
                    <a:cubicBezTo>
                      <a:pt x="869" y="1259"/>
                      <a:pt x="869" y="1189"/>
                      <a:pt x="853" y="1126"/>
                    </a:cubicBezTo>
                    <a:cubicBezTo>
                      <a:pt x="838" y="1064"/>
                      <a:pt x="830" y="993"/>
                      <a:pt x="814" y="931"/>
                    </a:cubicBezTo>
                    <a:cubicBezTo>
                      <a:pt x="775" y="798"/>
                      <a:pt x="720" y="672"/>
                      <a:pt x="658" y="555"/>
                    </a:cubicBezTo>
                    <a:cubicBezTo>
                      <a:pt x="587" y="438"/>
                      <a:pt x="501" y="328"/>
                      <a:pt x="407" y="234"/>
                    </a:cubicBezTo>
                    <a:cubicBezTo>
                      <a:pt x="306" y="140"/>
                      <a:pt x="204" y="62"/>
                      <a:pt x="71" y="7"/>
                    </a:cubicBezTo>
                    <a:cubicBezTo>
                      <a:pt x="64" y="3"/>
                      <a:pt x="58" y="1"/>
                      <a:pt x="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40"/>
              <p:cNvSpPr/>
              <p:nvPr/>
            </p:nvSpPr>
            <p:spPr>
              <a:xfrm>
                <a:off x="4346150" y="3613825"/>
                <a:ext cx="39350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393" extrusionOk="0">
                    <a:moveTo>
                      <a:pt x="1" y="0"/>
                    </a:moveTo>
                    <a:lnTo>
                      <a:pt x="298" y="1393"/>
                    </a:lnTo>
                    <a:lnTo>
                      <a:pt x="1574" y="861"/>
                    </a:lnTo>
                    <a:lnTo>
                      <a:pt x="533" y="407"/>
                    </a:lnTo>
                    <a:cubicBezTo>
                      <a:pt x="322" y="313"/>
                      <a:pt x="142" y="172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40"/>
              <p:cNvSpPr/>
              <p:nvPr/>
            </p:nvSpPr>
            <p:spPr>
              <a:xfrm>
                <a:off x="4138800" y="3586225"/>
                <a:ext cx="37400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1112" extrusionOk="0">
                    <a:moveTo>
                      <a:pt x="1143" y="1"/>
                    </a:moveTo>
                    <a:lnTo>
                      <a:pt x="1" y="1112"/>
                    </a:lnTo>
                    <a:lnTo>
                      <a:pt x="1" y="1112"/>
                    </a:lnTo>
                    <a:lnTo>
                      <a:pt x="1495" y="689"/>
                    </a:lnTo>
                    <a:lnTo>
                      <a:pt x="1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40" name="Google Shape;1140;p40"/>
          <p:cNvSpPr txBox="1"/>
          <p:nvPr/>
        </p:nvSpPr>
        <p:spPr>
          <a:xfrm>
            <a:off x="4215860" y="1812445"/>
            <a:ext cx="4483568" cy="6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6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дети в возрасте от 0 до 18 лет,</a:t>
            </a:r>
          </a:p>
          <a:p>
            <a: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проживающие в семьях города Новосибирска, по поводу которых поступил сигнал в Службу экстренного реагирования;</a:t>
            </a:r>
          </a:p>
          <a:p>
            <a:pPr marL="285750" lvl="0" indent="-2857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1600" dirty="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- члены семей г. Новосибирска, имеющих несовершеннолетних детей, находящихся в трудной жизненной ситуации, по поводу которых поступил сигнал в Службу экстренного реагирования.</a:t>
            </a:r>
          </a:p>
        </p:txBody>
      </p:sp>
      <p:sp>
        <p:nvSpPr>
          <p:cNvPr id="1141" name="Google Shape;1141;p40"/>
          <p:cNvSpPr/>
          <p:nvPr/>
        </p:nvSpPr>
        <p:spPr>
          <a:xfrm rot="5400000">
            <a:off x="3806033" y="10484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40"/>
          <p:cNvSpPr/>
          <p:nvPr/>
        </p:nvSpPr>
        <p:spPr>
          <a:xfrm rot="5400000">
            <a:off x="3806033" y="20401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40"/>
          <p:cNvSpPr txBox="1"/>
          <p:nvPr/>
        </p:nvSpPr>
        <p:spPr>
          <a:xfrm>
            <a:off x="3963012" y="3939713"/>
            <a:ext cx="4989264" cy="727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Город Новосибирск, Новосибирская область</a:t>
            </a:r>
          </a:p>
        </p:txBody>
      </p:sp>
      <p:sp>
        <p:nvSpPr>
          <p:cNvPr id="1147" name="Google Shape;1147;p40"/>
          <p:cNvSpPr/>
          <p:nvPr/>
        </p:nvSpPr>
        <p:spPr>
          <a:xfrm rot="5400000">
            <a:off x="3806033" y="3031833"/>
            <a:ext cx="219300" cy="21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40"/>
          <p:cNvSpPr txBox="1"/>
          <p:nvPr/>
        </p:nvSpPr>
        <p:spPr>
          <a:xfrm>
            <a:off x="3900301" y="3549674"/>
            <a:ext cx="3950225" cy="454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>
                <a:solidFill>
                  <a:schemeClr val="dk1"/>
                </a:solidFill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География проекта</a:t>
            </a:r>
            <a:endParaRPr sz="2800" b="1" dirty="0">
              <a:solidFill>
                <a:schemeClr val="dk1"/>
              </a:solidFill>
              <a:latin typeface="Pacifico" panose="020B0604020202020204" charset="-52"/>
              <a:ea typeface="Didact Gothic"/>
              <a:cs typeface="Didact Gothic"/>
              <a:sym typeface="Didact Gothic"/>
            </a:endParaRPr>
          </a:p>
        </p:txBody>
      </p:sp>
      <p:cxnSp>
        <p:nvCxnSpPr>
          <p:cNvPr id="1149" name="Google Shape;1149;p40"/>
          <p:cNvCxnSpPr>
            <a:cxnSpLocks/>
            <a:stCxn id="1141" idx="6"/>
            <a:endCxn id="1144" idx="2"/>
          </p:cNvCxnSpPr>
          <p:nvPr/>
        </p:nvCxnSpPr>
        <p:spPr>
          <a:xfrm>
            <a:off x="3915683" y="1267733"/>
            <a:ext cx="0" cy="772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50" name="Google Shape;1150;p40"/>
          <p:cNvCxnSpPr>
            <a:stCxn id="1144" idx="6"/>
            <a:endCxn id="1147" idx="2"/>
          </p:cNvCxnSpPr>
          <p:nvPr/>
        </p:nvCxnSpPr>
        <p:spPr>
          <a:xfrm>
            <a:off x="3915683" y="2259433"/>
            <a:ext cx="0" cy="772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51" name="Google Shape;1151;p40"/>
          <p:cNvSpPr txBox="1">
            <a:spLocks noGrp="1"/>
          </p:cNvSpPr>
          <p:nvPr>
            <p:ph type="title"/>
          </p:nvPr>
        </p:nvSpPr>
        <p:spPr>
          <a:xfrm>
            <a:off x="1085167" y="279898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Целевые группы проекта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7984354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36"/>
          <p:cNvSpPr txBox="1">
            <a:spLocks noGrp="1"/>
          </p:cNvSpPr>
          <p:nvPr>
            <p:ph type="title"/>
          </p:nvPr>
        </p:nvSpPr>
        <p:spPr>
          <a:xfrm>
            <a:off x="2212653" y="191552"/>
            <a:ext cx="52011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Д</a:t>
            </a:r>
            <a:r>
              <a:rPr lang="ru-RU" sz="2800" dirty="0"/>
              <a:t>еятельность в рамках проекта</a:t>
            </a:r>
            <a:endParaRPr sz="2800" dirty="0"/>
          </a:p>
        </p:txBody>
      </p:sp>
      <p:sp>
        <p:nvSpPr>
          <p:cNvPr id="962" name="Google Shape;962;p36"/>
          <p:cNvSpPr txBox="1">
            <a:spLocks noGrp="1"/>
          </p:cNvSpPr>
          <p:nvPr>
            <p:ph type="title" idx="2"/>
          </p:nvPr>
        </p:nvSpPr>
        <p:spPr>
          <a:xfrm>
            <a:off x="337040" y="1427540"/>
            <a:ext cx="8469919" cy="208157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r>
              <a:rPr lang="ru-RU" sz="1600" dirty="0"/>
              <a:t>В рамках грантового проекта на средства Благотворительного фонда «Страна для детей» (при поддержке Уполномоченного при Президенте Российской Федерации по правам ребенка) </a:t>
            </a:r>
            <a:r>
              <a:rPr lang="ru-RU" sz="1600" b="1" dirty="0"/>
              <a:t>создан Кризисный центр для семей с детьми на базе МКУ Центр «Жемчужина» (Служба экстренного реагирования и отделение временного пребывания несовершеннолетних и членов их семей) </a:t>
            </a:r>
            <a:r>
              <a:rPr lang="ru-RU" sz="1600" dirty="0"/>
              <a:t>на базе Центра помощи детям, оставшимся без попечения родителей, "Жемчужина».  </a:t>
            </a:r>
            <a:br>
              <a:rPr lang="ru-RU" sz="1600" dirty="0"/>
            </a:br>
            <a:r>
              <a:rPr lang="ru-RU" sz="1600" dirty="0"/>
              <a:t>Сотрудники Службы экстренного реагирования принимают обращения по телефону,; оперативно выезжают по адресу пребывания ребенка для проведения оценки рисков детского и семейного неблагополучия; принимают решение о  наличии/отсутствии угрозы жизни и здоровью несовершеннолетнего. </a:t>
            </a:r>
            <a:br>
              <a:rPr lang="ru-RU" sz="1600" dirty="0"/>
            </a:br>
            <a:r>
              <a:rPr lang="ru-RU" sz="1600" dirty="0"/>
              <a:t>В случае необходимости осуществляется временное помещении ребенка (ребенка с родителем) в отделение ранней помощи на период решения кризиса в семье.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27" name="Google Shape;962;p36"/>
          <p:cNvSpPr txBox="1">
            <a:spLocks/>
          </p:cNvSpPr>
          <p:nvPr/>
        </p:nvSpPr>
        <p:spPr>
          <a:xfrm>
            <a:off x="2212653" y="3715960"/>
            <a:ext cx="5431970" cy="147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5571A7"/>
                </a:solidFill>
                <a:effectLst/>
                <a:uLnTx/>
                <a:uFillTx/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Сроки реализации проекта – 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01.06.2025</a:t>
            </a:r>
            <a:r>
              <a:rPr lang="ru-RU" sz="2800" dirty="0">
                <a:solidFill>
                  <a:schemeClr val="bg2"/>
                </a:solidFill>
                <a:latin typeface="Didact Gothic"/>
                <a:ea typeface="Didact Gothic"/>
                <a:cs typeface="Didact Gothic"/>
                <a:sym typeface="Didact Gothic"/>
              </a:rPr>
              <a:t>– 30.11.2025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FF1B8-38FB-4AD5-B2EC-7C1ECDFA1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04" y="3789022"/>
            <a:ext cx="2067648" cy="140600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36"/>
          <p:cNvSpPr txBox="1">
            <a:spLocks noGrp="1"/>
          </p:cNvSpPr>
          <p:nvPr>
            <p:ph type="title"/>
          </p:nvPr>
        </p:nvSpPr>
        <p:spPr>
          <a:xfrm>
            <a:off x="2041626" y="404616"/>
            <a:ext cx="52011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Д</a:t>
            </a:r>
            <a:r>
              <a:rPr lang="ru-RU" sz="2800" dirty="0"/>
              <a:t>еятельность в рамках проекта</a:t>
            </a:r>
            <a:endParaRPr sz="2800" dirty="0"/>
          </a:p>
        </p:txBody>
      </p:sp>
      <p:sp>
        <p:nvSpPr>
          <p:cNvPr id="962" name="Google Shape;962;p36"/>
          <p:cNvSpPr txBox="1">
            <a:spLocks noGrp="1"/>
          </p:cNvSpPr>
          <p:nvPr>
            <p:ph type="title" idx="2"/>
          </p:nvPr>
        </p:nvSpPr>
        <p:spPr>
          <a:xfrm>
            <a:off x="554009" y="977316"/>
            <a:ext cx="8176334" cy="208157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br>
              <a:rPr lang="ru-RU" sz="1600" dirty="0"/>
            </a:br>
            <a:r>
              <a:rPr lang="ru-RU" sz="1600" dirty="0"/>
              <a:t>Организовано сопровождение семьи по оказанию необходимых социальных услуг психологами, юристами, социальными педагогами и медицинскими работниками. </a:t>
            </a:r>
            <a:br>
              <a:rPr lang="ru-RU" sz="1600" dirty="0"/>
            </a:br>
            <a:r>
              <a:rPr lang="ru-RU" sz="1600" dirty="0"/>
              <a:t>Воспользоваться услугой могут, как выявленные по сигналу, так и </a:t>
            </a:r>
            <a:r>
              <a:rPr lang="ru-RU" sz="1600" dirty="0" err="1"/>
              <a:t>самозаявившиеся</a:t>
            </a:r>
            <a:r>
              <a:rPr lang="ru-RU" sz="1600" dirty="0"/>
              <a:t> семьи (в т.ч. семьи участников СВО в период лечения, реабилитации папы).</a:t>
            </a:r>
            <a:br>
              <a:rPr lang="ru-RU" sz="1600" dirty="0"/>
            </a:br>
            <a:br>
              <a:rPr lang="ru-RU" sz="1600" dirty="0"/>
            </a:br>
            <a:r>
              <a:rPr lang="ru-RU" sz="1600" dirty="0"/>
              <a:t>При выявлении сложных случаев, которые не могут быть решены в рамках деятельности Службы, осуществляется подключение специалистов субъектов системы профилактики (органов власти, опеки и попечительства, социальной защиты населения, полиции). </a:t>
            </a:r>
          </a:p>
        </p:txBody>
      </p:sp>
      <p:sp>
        <p:nvSpPr>
          <p:cNvPr id="27" name="Google Shape;962;p36"/>
          <p:cNvSpPr txBox="1">
            <a:spLocks/>
          </p:cNvSpPr>
          <p:nvPr/>
        </p:nvSpPr>
        <p:spPr>
          <a:xfrm>
            <a:off x="2212653" y="3394038"/>
            <a:ext cx="5431970" cy="147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>
              <a:buClr>
                <a:schemeClr val="dk2"/>
              </a:buClr>
              <a:buSzPts val="3600"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5571A7"/>
                </a:solidFill>
                <a:effectLst/>
                <a:uLnTx/>
                <a:uFillTx/>
                <a:latin typeface="Pacifico" panose="020B0604020202020204" charset="-52"/>
                <a:ea typeface="Didact Gothic"/>
                <a:cs typeface="Didact Gothic"/>
                <a:sym typeface="Didact Gothic"/>
              </a:rPr>
              <a:t>Сроки реализации проекта – 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Didact Gothic"/>
                <a:ea typeface="Didact Gothic"/>
                <a:cs typeface="Didact Gothic"/>
                <a:sym typeface="Didact Gothic"/>
              </a:rPr>
              <a:t>01.06.2025</a:t>
            </a:r>
            <a:r>
              <a:rPr lang="ru-RU" sz="2800" dirty="0">
                <a:solidFill>
                  <a:schemeClr val="bg2"/>
                </a:solidFill>
                <a:latin typeface="Didact Gothic"/>
                <a:ea typeface="Didact Gothic"/>
                <a:cs typeface="Didact Gothic"/>
                <a:sym typeface="Didact Gothic"/>
              </a:rPr>
              <a:t>– 30.11.2025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FF1B8-38FB-4AD5-B2EC-7C1ECDFA1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71" y="3559945"/>
            <a:ext cx="2067648" cy="140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7044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58"/>
          <p:cNvSpPr txBox="1">
            <a:spLocks noGrp="1"/>
          </p:cNvSpPr>
          <p:nvPr>
            <p:ph type="title"/>
          </p:nvPr>
        </p:nvSpPr>
        <p:spPr>
          <a:xfrm>
            <a:off x="720000" y="253525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Мероприятия проекта</a:t>
            </a:r>
            <a:endParaRPr dirty="0"/>
          </a:p>
        </p:txBody>
      </p:sp>
      <p:sp>
        <p:nvSpPr>
          <p:cNvPr id="2496" name="Google Shape;2496;p58"/>
          <p:cNvSpPr txBox="1">
            <a:spLocks noGrp="1"/>
          </p:cNvSpPr>
          <p:nvPr>
            <p:ph type="subTitle" idx="1"/>
          </p:nvPr>
        </p:nvSpPr>
        <p:spPr>
          <a:xfrm>
            <a:off x="379970" y="441021"/>
            <a:ext cx="8384060" cy="297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Межведомственное  координационное совещание по созданию Кризисного центра для семей с детьми в городе Новосибирске.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Организация выездов сотрудников Службы экстренного реагирования по поступившим сигналам в семьи, где возможен риск для жизни и здоровья детей.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Размещение несовершеннолетних/членов их семей в случае необходимости в отделение временного пребывания. 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Организация работы специалистов с ребенком и членами семей для решения кризисной ситуации.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Организация сопровождения семей в рамках межведомственного взаимодействия.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Работа пункта по приему материальной помощи «Лавка добра».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Круглый стол по итогам реализации проекта. 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45"/>
          <p:cNvSpPr txBox="1">
            <a:spLocks noGrp="1"/>
          </p:cNvSpPr>
          <p:nvPr>
            <p:ph type="title"/>
          </p:nvPr>
        </p:nvSpPr>
        <p:spPr>
          <a:xfrm>
            <a:off x="1373213" y="99350"/>
            <a:ext cx="4675161" cy="1107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Качественные результаты </a:t>
            </a:r>
            <a:br>
              <a:rPr lang="ru-RU" sz="2800" dirty="0"/>
            </a:br>
            <a:r>
              <a:rPr lang="ru-RU" sz="2800" dirty="0"/>
              <a:t>проекта</a:t>
            </a:r>
            <a:endParaRPr sz="2800" dirty="0"/>
          </a:p>
        </p:txBody>
      </p:sp>
      <p:sp>
        <p:nvSpPr>
          <p:cNvPr id="1433" name="Google Shape;1433;p45"/>
          <p:cNvSpPr txBox="1">
            <a:spLocks noGrp="1"/>
          </p:cNvSpPr>
          <p:nvPr>
            <p:ph type="subTitle" idx="1"/>
          </p:nvPr>
        </p:nvSpPr>
        <p:spPr>
          <a:xfrm>
            <a:off x="360944" y="1068484"/>
            <a:ext cx="4429627" cy="248333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285750" lvl="0" indent="-285750">
              <a:lnSpc>
                <a:spcPct val="78000"/>
              </a:lnSpc>
              <a:buFontTx/>
              <a:buChar char="-"/>
            </a:pPr>
            <a:r>
              <a:rPr lang="ru-RU" dirty="0"/>
              <a:t>сокращение количества детей, </a:t>
            </a:r>
          </a:p>
          <a:p>
            <a:pPr marL="0" lvl="0" indent="0">
              <a:lnSpc>
                <a:spcPct val="78000"/>
              </a:lnSpc>
            </a:pPr>
            <a:r>
              <a:rPr lang="ru-RU" dirty="0"/>
              <a:t>изъятых  из семей и помещенных в </a:t>
            </a:r>
          </a:p>
          <a:p>
            <a:pPr marL="0" lvl="0" indent="0">
              <a:lnSpc>
                <a:spcPct val="78000"/>
              </a:lnSpc>
            </a:pPr>
            <a:r>
              <a:rPr lang="ru-RU" dirty="0"/>
              <a:t>социальные учреждения;</a:t>
            </a:r>
          </a:p>
          <a:p>
            <a:pPr marL="285750" lvl="0" indent="-285750">
              <a:lnSpc>
                <a:spcPct val="78000"/>
              </a:lnSpc>
              <a:buFontTx/>
              <a:buChar char="-"/>
            </a:pPr>
            <a:endParaRPr lang="ru-RU" dirty="0"/>
          </a:p>
          <a:p>
            <a:pPr marL="285750" lvl="0" indent="-285750">
              <a:lnSpc>
                <a:spcPct val="78000"/>
              </a:lnSpc>
              <a:buFontTx/>
              <a:buChar char="-"/>
            </a:pPr>
            <a:r>
              <a:rPr lang="ru-RU" dirty="0"/>
              <a:t>увеличение количества детей, оставшихся</a:t>
            </a:r>
          </a:p>
          <a:p>
            <a:pPr marL="0" lvl="0" indent="0">
              <a:lnSpc>
                <a:spcPct val="78000"/>
              </a:lnSpc>
            </a:pPr>
            <a:r>
              <a:rPr lang="ru-RU" dirty="0"/>
              <a:t>среди родственников, близких людей, до разрешения семейного кризиса;</a:t>
            </a:r>
          </a:p>
          <a:p>
            <a:pPr marL="285750" lvl="0" indent="-285750">
              <a:lnSpc>
                <a:spcPct val="78000"/>
              </a:lnSpc>
              <a:buFontTx/>
              <a:buChar char="-"/>
            </a:pPr>
            <a:endParaRPr lang="ru-RU" dirty="0"/>
          </a:p>
          <a:p>
            <a:pPr marL="285750" lvl="0" indent="-285750">
              <a:lnSpc>
                <a:spcPct val="78000"/>
              </a:lnSpc>
              <a:buFontTx/>
              <a:buChar char="-"/>
            </a:pPr>
            <a:r>
              <a:rPr lang="ru-RU" dirty="0"/>
              <a:t>снижение уровня тревожности у членов</a:t>
            </a:r>
          </a:p>
          <a:p>
            <a:pPr marL="0" lvl="0" indent="0">
              <a:lnSpc>
                <a:spcPct val="78000"/>
              </a:lnSpc>
            </a:pPr>
            <a:r>
              <a:rPr lang="ru-RU" dirty="0"/>
              <a:t>семей, по поводу которых произошло обращение;</a:t>
            </a:r>
          </a:p>
          <a:p>
            <a:pPr marL="285750" lvl="0" indent="-285750">
              <a:lnSpc>
                <a:spcPct val="78000"/>
              </a:lnSpc>
              <a:buFontTx/>
              <a:buChar char="-"/>
            </a:pP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0F3F0B-8E70-46C5-BE60-E2E0B1D37138}"/>
              </a:ext>
            </a:extLst>
          </p:cNvPr>
          <p:cNvSpPr txBox="1"/>
          <p:nvPr/>
        </p:nvSpPr>
        <p:spPr>
          <a:xfrm>
            <a:off x="266197" y="3355812"/>
            <a:ext cx="7924800" cy="1438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оказание адресной помощи семьям, находящимся </a:t>
            </a:r>
          </a:p>
          <a:p>
            <a:pPr marR="0" lvl="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в кризисной ситуации - отработка  каждого конкретного </a:t>
            </a:r>
          </a:p>
          <a:p>
            <a:pPr marR="0" lvl="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случая специалистами, привлечение сторонних организаций </a:t>
            </a:r>
          </a:p>
          <a:p>
            <a:pPr marR="0" lvl="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для оказания помощи;</a:t>
            </a:r>
          </a:p>
          <a:p>
            <a:pPr marR="0" lvl="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813E3B"/>
              </a:solidFill>
              <a:effectLst/>
              <a:uLnTx/>
              <a:uFillTx/>
              <a:latin typeface="Didact Gothic"/>
              <a:sym typeface="Didact Gothic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buFontTx/>
              <a:buChar char="-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повышение доступности услуг (психолого-педагогических, </a:t>
            </a:r>
          </a:p>
          <a:p>
            <a:pPr marR="0" lvl="0" algn="l" defTabSz="914400" rtl="0" eaLnBrk="1" fontAlgn="auto" latinLnBrk="0" hangingPunct="1">
              <a:lnSpc>
                <a:spcPct val="78000"/>
              </a:lnSpc>
              <a:spcBef>
                <a:spcPts val="0"/>
              </a:spcBef>
              <a:spcAft>
                <a:spcPts val="0"/>
              </a:spcAft>
              <a:buClr>
                <a:srgbClr val="813E3B"/>
              </a:buClr>
              <a:buSzPts val="1600"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813E3B"/>
                </a:solidFill>
                <a:effectLst/>
                <a:uLnTx/>
                <a:uFillTx/>
                <a:latin typeface="Didact Gothic"/>
                <a:sym typeface="Didact Gothic"/>
              </a:rPr>
              <a:t>юридических, медицинских) специалистов для семьи в кризисной ситуации. 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1"/>
          <p:cNvSpPr txBox="1">
            <a:spLocks noGrp="1"/>
          </p:cNvSpPr>
          <p:nvPr>
            <p:ph type="title"/>
          </p:nvPr>
        </p:nvSpPr>
        <p:spPr>
          <a:xfrm>
            <a:off x="587575" y="26771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Результаты применения практики</a:t>
            </a:r>
            <a:endParaRPr dirty="0"/>
          </a:p>
        </p:txBody>
      </p:sp>
      <p:sp>
        <p:nvSpPr>
          <p:cNvPr id="742" name="Google Shape;742;p31"/>
          <p:cNvSpPr txBox="1">
            <a:spLocks noGrp="1"/>
          </p:cNvSpPr>
          <p:nvPr>
            <p:ph type="subTitle" idx="2"/>
          </p:nvPr>
        </p:nvSpPr>
        <p:spPr>
          <a:xfrm>
            <a:off x="1829874" y="1356361"/>
            <a:ext cx="2775500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Количество поступивших сигналов</a:t>
            </a:r>
            <a:endParaRPr dirty="0"/>
          </a:p>
        </p:txBody>
      </p:sp>
      <p:sp>
        <p:nvSpPr>
          <p:cNvPr id="743" name="Google Shape;743;p31"/>
          <p:cNvSpPr txBox="1">
            <a:spLocks noGrp="1"/>
          </p:cNvSpPr>
          <p:nvPr>
            <p:ph type="title" idx="3"/>
          </p:nvPr>
        </p:nvSpPr>
        <p:spPr>
          <a:xfrm>
            <a:off x="580376" y="1105343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14545"/>
                </a:solidFill>
              </a:rPr>
              <a:t>126 </a:t>
            </a:r>
            <a:endParaRPr dirty="0">
              <a:solidFill>
                <a:srgbClr val="B14545"/>
              </a:solidFill>
            </a:endParaRPr>
          </a:p>
        </p:txBody>
      </p:sp>
      <p:sp>
        <p:nvSpPr>
          <p:cNvPr id="745" name="Google Shape;745;p31"/>
          <p:cNvSpPr txBox="1">
            <a:spLocks noGrp="1"/>
          </p:cNvSpPr>
          <p:nvPr>
            <p:ph type="subTitle" idx="5"/>
          </p:nvPr>
        </p:nvSpPr>
        <p:spPr>
          <a:xfrm>
            <a:off x="5931074" y="1363570"/>
            <a:ext cx="2712075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Количество осуществленных выездов специалистами СЭР</a:t>
            </a:r>
            <a:endParaRPr dirty="0"/>
          </a:p>
        </p:txBody>
      </p:sp>
      <p:sp>
        <p:nvSpPr>
          <p:cNvPr id="746" name="Google Shape;746;p31"/>
          <p:cNvSpPr txBox="1">
            <a:spLocks noGrp="1"/>
          </p:cNvSpPr>
          <p:nvPr>
            <p:ph type="title" idx="6"/>
          </p:nvPr>
        </p:nvSpPr>
        <p:spPr>
          <a:xfrm>
            <a:off x="4605374" y="971243"/>
            <a:ext cx="1109700" cy="123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14545"/>
                </a:solidFill>
              </a:rPr>
              <a:t>7</a:t>
            </a:r>
            <a:r>
              <a:rPr lang="en" dirty="0">
                <a:solidFill>
                  <a:srgbClr val="B14545"/>
                </a:solidFill>
              </a:rPr>
              <a:t>0</a:t>
            </a:r>
            <a:endParaRPr dirty="0">
              <a:solidFill>
                <a:srgbClr val="B14545"/>
              </a:solidFill>
            </a:endParaRPr>
          </a:p>
        </p:txBody>
      </p:sp>
      <p:sp>
        <p:nvSpPr>
          <p:cNvPr id="748" name="Google Shape;748;p31"/>
          <p:cNvSpPr txBox="1">
            <a:spLocks noGrp="1"/>
          </p:cNvSpPr>
          <p:nvPr>
            <p:ph type="subTitle" idx="8"/>
          </p:nvPr>
        </p:nvSpPr>
        <p:spPr>
          <a:xfrm>
            <a:off x="5931073" y="2645176"/>
            <a:ext cx="2841452" cy="629452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Количество детей, получивших помощь и размещенных в учреждениях по сигналу, из них: по ходатайству СЭР - 18,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по акту полиции – 33</a:t>
            </a:r>
            <a:endParaRPr dirty="0"/>
          </a:p>
        </p:txBody>
      </p:sp>
      <p:sp>
        <p:nvSpPr>
          <p:cNvPr id="749" name="Google Shape;749;p31"/>
          <p:cNvSpPr txBox="1">
            <a:spLocks noGrp="1"/>
          </p:cNvSpPr>
          <p:nvPr>
            <p:ph type="title" idx="9"/>
          </p:nvPr>
        </p:nvSpPr>
        <p:spPr>
          <a:xfrm>
            <a:off x="4605374" y="2459558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14545"/>
                </a:solidFill>
              </a:rPr>
              <a:t>51</a:t>
            </a:r>
            <a:endParaRPr dirty="0">
              <a:solidFill>
                <a:srgbClr val="B14545"/>
              </a:solidFill>
            </a:endParaRPr>
          </a:p>
        </p:txBody>
      </p:sp>
      <p:sp>
        <p:nvSpPr>
          <p:cNvPr id="751" name="Google Shape;751;p31"/>
          <p:cNvSpPr txBox="1">
            <a:spLocks noGrp="1"/>
          </p:cNvSpPr>
          <p:nvPr>
            <p:ph type="subTitle" idx="14"/>
          </p:nvPr>
        </p:nvSpPr>
        <p:spPr>
          <a:xfrm>
            <a:off x="1808798" y="2767291"/>
            <a:ext cx="2721501" cy="57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Количество проведенных консультаций по телефону</a:t>
            </a:r>
            <a:endParaRPr dirty="0"/>
          </a:p>
        </p:txBody>
      </p:sp>
      <p:sp>
        <p:nvSpPr>
          <p:cNvPr id="752" name="Google Shape;752;p31"/>
          <p:cNvSpPr txBox="1">
            <a:spLocks noGrp="1"/>
          </p:cNvSpPr>
          <p:nvPr>
            <p:ph type="title" idx="15"/>
          </p:nvPr>
        </p:nvSpPr>
        <p:spPr>
          <a:xfrm>
            <a:off x="580376" y="2571750"/>
            <a:ext cx="1109700" cy="963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B14545"/>
                </a:solidFill>
              </a:rPr>
              <a:t>56</a:t>
            </a:r>
            <a:endParaRPr dirty="0">
              <a:solidFill>
                <a:srgbClr val="B14545"/>
              </a:solidFill>
            </a:endParaRPr>
          </a:p>
        </p:txBody>
      </p:sp>
      <p:sp>
        <p:nvSpPr>
          <p:cNvPr id="19" name="Google Shape;748;p31">
            <a:extLst>
              <a:ext uri="{FF2B5EF4-FFF2-40B4-BE49-F238E27FC236}">
                <a16:creationId xmlns:a16="http://schemas.microsoft.com/office/drawing/2014/main" id="{873E4267-1821-4404-A9F0-606A8F76D2E7}"/>
              </a:ext>
            </a:extLst>
          </p:cNvPr>
          <p:cNvSpPr txBox="1">
            <a:spLocks/>
          </p:cNvSpPr>
          <p:nvPr/>
        </p:nvSpPr>
        <p:spPr>
          <a:xfrm>
            <a:off x="2777338" y="4129324"/>
            <a:ext cx="5865811" cy="5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None/>
              <a:defRPr sz="1600" b="0" i="0" u="none" strike="noStrike" cap="none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/>
            <a:r>
              <a:rPr lang="ru-RU" dirty="0"/>
              <a:t>Количество детей, получивших помощь без помещения в учреждения, из них: </a:t>
            </a:r>
          </a:p>
          <a:p>
            <a:pPr marL="0" indent="0"/>
            <a:r>
              <a:rPr lang="ru-RU" dirty="0"/>
              <a:t>переданы родственникам – </a:t>
            </a:r>
            <a:r>
              <a:rPr lang="ru-RU" sz="2000" b="1" dirty="0"/>
              <a:t>29,</a:t>
            </a:r>
          </a:p>
          <a:p>
            <a:pPr marL="0" indent="0"/>
            <a:r>
              <a:rPr lang="ru-RU" dirty="0"/>
              <a:t>переданы в кровную семью - </a:t>
            </a:r>
            <a:r>
              <a:rPr lang="ru-RU" sz="2000" b="1" dirty="0"/>
              <a:t>30</a:t>
            </a:r>
          </a:p>
        </p:txBody>
      </p:sp>
      <p:sp>
        <p:nvSpPr>
          <p:cNvPr id="20" name="Google Shape;749;p31">
            <a:extLst>
              <a:ext uri="{FF2B5EF4-FFF2-40B4-BE49-F238E27FC236}">
                <a16:creationId xmlns:a16="http://schemas.microsoft.com/office/drawing/2014/main" id="{6404FEB4-7BFA-4BD6-B672-3EC43B8A9111}"/>
              </a:ext>
            </a:extLst>
          </p:cNvPr>
          <p:cNvSpPr txBox="1">
            <a:spLocks/>
          </p:cNvSpPr>
          <p:nvPr/>
        </p:nvSpPr>
        <p:spPr>
          <a:xfrm>
            <a:off x="1504990" y="3779857"/>
            <a:ext cx="1109700" cy="9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cifico"/>
              <a:buNone/>
              <a:defRPr sz="4500" b="0" i="0" u="none" strike="noStrike" cap="none">
                <a:solidFill>
                  <a:schemeClr val="lt2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solidFill>
                  <a:srgbClr val="B14545"/>
                </a:solidFill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07630666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5" name="Google Shape;2495;p58"/>
          <p:cNvSpPr txBox="1">
            <a:spLocks noGrp="1"/>
          </p:cNvSpPr>
          <p:nvPr>
            <p:ph type="title"/>
          </p:nvPr>
        </p:nvSpPr>
        <p:spPr>
          <a:xfrm>
            <a:off x="720000" y="115830"/>
            <a:ext cx="7704000" cy="57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Носитель практики</a:t>
            </a:r>
            <a:endParaRPr dirty="0"/>
          </a:p>
        </p:txBody>
      </p:sp>
      <p:sp>
        <p:nvSpPr>
          <p:cNvPr id="2496" name="Google Shape;2496;p58"/>
          <p:cNvSpPr txBox="1">
            <a:spLocks noGrp="1"/>
          </p:cNvSpPr>
          <p:nvPr>
            <p:ph type="subTitle" idx="1"/>
          </p:nvPr>
        </p:nvSpPr>
        <p:spPr>
          <a:xfrm>
            <a:off x="336466" y="792799"/>
            <a:ext cx="8648620" cy="297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Муниципальное казенное учреждение города Новосибирска «Центр помощи детям, оставшимся без попечения родителей, «Жемчужина».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Учредитель: Департамент по социальной политике мэрии города Новосибирска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Руководитель: директор Данькова Светлана Сергеевна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Адрес: 630048, г. Новосибирск, ул. Ватутина, 30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Телефон: 8 (383) 314-45-42, 8-913-713-48-92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Электронная почта: </a:t>
            </a:r>
            <a:r>
              <a:rPr lang="ru-RU" sz="1800" dirty="0">
                <a:uFill>
                  <a:noFill/>
                </a:uFill>
                <a:hlinkClick r:id="rId3"/>
              </a:rPr>
              <a:t>dd_1_nsk@mail.ru</a:t>
            </a:r>
            <a:r>
              <a:rPr lang="ru-RU" sz="1800" dirty="0">
                <a:uFill>
                  <a:noFill/>
                </a:uFill>
              </a:rPr>
              <a:t> , </a:t>
            </a:r>
            <a:r>
              <a:rPr lang="en-US" sz="1800" dirty="0">
                <a:uFill>
                  <a:noFill/>
                </a:uFill>
                <a:hlinkClick r:id="rId4"/>
              </a:rPr>
              <a:t>dd-1-jemchuzhina@yandex.ru</a:t>
            </a:r>
            <a:r>
              <a:rPr lang="ru-RU" sz="1800" dirty="0">
                <a:uFill>
                  <a:noFill/>
                </a:uFill>
              </a:rPr>
              <a:t> 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ru-RU" sz="1800" dirty="0">
                <a:uFill>
                  <a:noFill/>
                </a:uFill>
              </a:rPr>
              <a:t>Официальный сайт: </a:t>
            </a:r>
            <a:r>
              <a:rPr lang="en-US" sz="1800" dirty="0">
                <a:uFill>
                  <a:noFill/>
                </a:uFill>
                <a:hlinkClick r:id="rId5"/>
              </a:rPr>
              <a:t>https://zhemchuzhina-nsk.ru/</a:t>
            </a:r>
            <a:r>
              <a:rPr lang="ru-RU" sz="1800" dirty="0">
                <a:uFill>
                  <a:noFill/>
                </a:uFill>
              </a:rPr>
              <a:t> </a:t>
            </a:r>
            <a:r>
              <a:rPr lang="en-US" sz="1800" dirty="0">
                <a:uFill>
                  <a:noFill/>
                </a:uFill>
              </a:rPr>
              <a:t> </a:t>
            </a:r>
            <a:r>
              <a:rPr lang="ru-RU" sz="1800" dirty="0">
                <a:uFill>
                  <a:noFill/>
                </a:uFill>
              </a:rPr>
              <a:t> </a:t>
            </a: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  <a:p>
            <a:pPr marL="352799" marR="50800" lvl="0" indent="-2240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endParaRPr lang="ru-RU" sz="1800" dirty="0">
              <a:uFill>
                <a:noFill/>
              </a:u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C8E955-A9E2-4626-A1F1-392442A491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969" y="2075509"/>
            <a:ext cx="1425621" cy="142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3525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Family Center by Slidesgo">
  <a:themeElements>
    <a:clrScheme name="Simple Light">
      <a:dk1>
        <a:srgbClr val="5571A7"/>
      </a:dk1>
      <a:lt1>
        <a:srgbClr val="FAECE3"/>
      </a:lt1>
      <a:dk2>
        <a:srgbClr val="813E3B"/>
      </a:dk2>
      <a:lt2>
        <a:srgbClr val="FF8687"/>
      </a:lt2>
      <a:accent1>
        <a:srgbClr val="FFA79B"/>
      </a:accent1>
      <a:accent2>
        <a:srgbClr val="213864"/>
      </a:accent2>
      <a:accent3>
        <a:srgbClr val="B14545"/>
      </a:accent3>
      <a:accent4>
        <a:srgbClr val="FFFFFF"/>
      </a:accent4>
      <a:accent5>
        <a:srgbClr val="FF8E77"/>
      </a:accent5>
      <a:accent6>
        <a:srgbClr val="A15631"/>
      </a:accent6>
      <a:hlink>
        <a:srgbClr val="5571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1116</Words>
  <Application>Microsoft Office PowerPoint</Application>
  <PresentationFormat>Экран (16:9)</PresentationFormat>
  <Paragraphs>94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Didact Gothic</vt:lpstr>
      <vt:lpstr>Roboto Condensed Light</vt:lpstr>
      <vt:lpstr>Arial</vt:lpstr>
      <vt:lpstr>Pacifico</vt:lpstr>
      <vt:lpstr>Family Center by Slidesgo</vt:lpstr>
      <vt:lpstr>Оказание помощи семьям  с детьми, находящимися  в ситуации риска, посредством выявления семейного неблагополучия  на раннем этапе</vt:lpstr>
      <vt:lpstr>Цель - Сохранение ребенка в кровной семье и снижение числа детей, изъятых из семей и размещенных в детских социальных учреждениях, в возрасте от 0 до 18 лет на территории города Новосибирска, посредством оказания ранней помощи через деятельность:    </vt:lpstr>
      <vt:lpstr>Целевые группы практики</vt:lpstr>
      <vt:lpstr>Презентация PowerPoint</vt:lpstr>
      <vt:lpstr>Деятельность Службы экстренного реагирования</vt:lpstr>
      <vt:lpstr>Презентация PowerPoint</vt:lpstr>
      <vt:lpstr>Деятельность Рабочей группы</vt:lpstr>
      <vt:lpstr>Презентация PowerPoint</vt:lpstr>
      <vt:lpstr>Целевые группы проекта</vt:lpstr>
      <vt:lpstr>Деятельность в рамках проекта</vt:lpstr>
      <vt:lpstr>Деятельность в рамках проекта</vt:lpstr>
      <vt:lpstr>Мероприятия проекта</vt:lpstr>
      <vt:lpstr>Качественные результаты  проекта</vt:lpstr>
      <vt:lpstr>Результаты применения практики</vt:lpstr>
      <vt:lpstr>Носитель практики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«Сердце на ладони»</dc:title>
  <dc:creator>Пользователь</dc:creator>
  <cp:lastModifiedBy>Пользователь</cp:lastModifiedBy>
  <cp:revision>75</cp:revision>
  <dcterms:modified xsi:type="dcterms:W3CDTF">2025-08-11T06:49:21Z</dcterms:modified>
</cp:coreProperties>
</file>