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9" r:id="rId3"/>
    <p:sldId id="260" r:id="rId4"/>
    <p:sldId id="269" r:id="rId5"/>
    <p:sldId id="261" r:id="rId6"/>
    <p:sldId id="270" r:id="rId7"/>
    <p:sldId id="271" r:id="rId8"/>
    <p:sldId id="257" r:id="rId9"/>
    <p:sldId id="272" r:id="rId10"/>
    <p:sldId id="273" r:id="rId11"/>
    <p:sldId id="263" r:id="rId12"/>
    <p:sldId id="262" r:id="rId13"/>
    <p:sldId id="264" r:id="rId14"/>
    <p:sldId id="266" r:id="rId15"/>
    <p:sldId id="267" r:id="rId16"/>
    <p:sldId id="274" r:id="rId17"/>
    <p:sldId id="275" r:id="rId1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044" y="-25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C6C8E-6F1D-4846-AA2B-0DE1D95CE48F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1190E-0139-4EB4-A776-2B1B8DFB60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7034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739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145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548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02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906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499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178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382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6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053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419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C523B-EF34-4082-B26D-14305644ACB1}" type="datetimeFigureOut">
              <a:rPr lang="ru-RU" smtClean="0"/>
              <a:t>01.08.25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FA9E78-B4AD-4D7A-BCA1-8BC5A9E395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0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s://apcspsid.ru/" TargetMode="External"/><Relationship Id="rId7" Type="http://schemas.openxmlformats.org/officeDocument/2006/relationships/image" Target="../media/image4.png"/><Relationship Id="rId2" Type="http://schemas.openxmlformats.org/officeDocument/2006/relationships/hyperlink" Target="mailto:cspsd02@minsoc26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jpg"/><Relationship Id="rId4" Type="http://schemas.openxmlformats.org/officeDocument/2006/relationships/image" Target="../media/image1.png"/><Relationship Id="rId9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6" name="Группа 795"/>
          <p:cNvGrpSpPr/>
          <p:nvPr/>
        </p:nvGrpSpPr>
        <p:grpSpPr>
          <a:xfrm>
            <a:off x="-117563" y="-25180"/>
            <a:ext cx="10023563" cy="6883179"/>
            <a:chOff x="5" y="-3"/>
            <a:chExt cx="7115175" cy="5562600"/>
          </a:xfrm>
        </p:grpSpPr>
        <p:grpSp>
          <p:nvGrpSpPr>
            <p:cNvPr id="797" name="Группа 796"/>
            <p:cNvGrpSpPr/>
            <p:nvPr/>
          </p:nvGrpSpPr>
          <p:grpSpPr>
            <a:xfrm rot="5400000">
              <a:off x="776293" y="-776291"/>
              <a:ext cx="5562600" cy="7115175"/>
              <a:chOff x="0" y="0"/>
              <a:chExt cx="5562600" cy="7115175"/>
            </a:xfrm>
          </p:grpSpPr>
          <p:grpSp>
            <p:nvGrpSpPr>
              <p:cNvPr id="802" name="Группа 801"/>
              <p:cNvGrpSpPr/>
              <p:nvPr/>
            </p:nvGrpSpPr>
            <p:grpSpPr>
              <a:xfrm>
                <a:off x="9525" y="1714500"/>
                <a:ext cx="5514975" cy="1962150"/>
                <a:chOff x="0" y="0"/>
                <a:chExt cx="5514975" cy="1962150"/>
              </a:xfrm>
            </p:grpSpPr>
            <p:sp>
              <p:nvSpPr>
                <p:cNvPr id="1353" name="Овал 1352"/>
                <p:cNvSpPr/>
                <p:nvPr/>
              </p:nvSpPr>
              <p:spPr>
                <a:xfrm>
                  <a:off x="2400300" y="14954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4" name="Овал 1353"/>
                <p:cNvSpPr/>
                <p:nvPr/>
              </p:nvSpPr>
              <p:spPr>
                <a:xfrm>
                  <a:off x="284797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5" name="Овал 1354"/>
                <p:cNvSpPr/>
                <p:nvPr/>
              </p:nvSpPr>
              <p:spPr>
                <a:xfrm>
                  <a:off x="2838450" y="6572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6" name="Овал 1355"/>
                <p:cNvSpPr/>
                <p:nvPr/>
              </p:nvSpPr>
              <p:spPr>
                <a:xfrm>
                  <a:off x="32956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7" name="Овал 1356"/>
                <p:cNvSpPr/>
                <p:nvPr/>
              </p:nvSpPr>
              <p:spPr>
                <a:xfrm>
                  <a:off x="329565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8" name="Овал 1357"/>
                <p:cNvSpPr/>
                <p:nvPr/>
              </p:nvSpPr>
              <p:spPr>
                <a:xfrm>
                  <a:off x="283845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59" name="Овал 1358"/>
                <p:cNvSpPr/>
                <p:nvPr/>
              </p:nvSpPr>
              <p:spPr>
                <a:xfrm>
                  <a:off x="3314700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1360" name="Группа 1359"/>
                <p:cNvGrpSpPr/>
                <p:nvPr/>
              </p:nvGrpSpPr>
              <p:grpSpPr>
                <a:xfrm>
                  <a:off x="0" y="0"/>
                  <a:ext cx="5514975" cy="1962150"/>
                  <a:chOff x="0" y="0"/>
                  <a:chExt cx="5514975" cy="1962150"/>
                </a:xfrm>
              </p:grpSpPr>
              <p:sp>
                <p:nvSpPr>
                  <p:cNvPr id="1377" name="Овал 1376"/>
                  <p:cNvSpPr/>
                  <p:nvPr/>
                </p:nvSpPr>
                <p:spPr>
                  <a:xfrm>
                    <a:off x="1085850" y="2286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78" name="Овал 1377"/>
                  <p:cNvSpPr/>
                  <p:nvPr/>
                </p:nvSpPr>
                <p:spPr>
                  <a:xfrm>
                    <a:off x="1533525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79" name="Овал 1378"/>
                  <p:cNvSpPr/>
                  <p:nvPr/>
                </p:nvSpPr>
                <p:spPr>
                  <a:xfrm>
                    <a:off x="1085850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0" name="Овал 1379"/>
                  <p:cNvSpPr/>
                  <p:nvPr/>
                </p:nvSpPr>
                <p:spPr>
                  <a:xfrm>
                    <a:off x="1533525" y="6381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1" name="Овал 1380"/>
                  <p:cNvSpPr/>
                  <p:nvPr/>
                </p:nvSpPr>
                <p:spPr>
                  <a:xfrm>
                    <a:off x="1104900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2" name="Овал 1381"/>
                  <p:cNvSpPr/>
                  <p:nvPr/>
                </p:nvSpPr>
                <p:spPr>
                  <a:xfrm>
                    <a:off x="1533525" y="10668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3" name="Овал 1382"/>
                  <p:cNvSpPr/>
                  <p:nvPr/>
                </p:nvSpPr>
                <p:spPr>
                  <a:xfrm>
                    <a:off x="1095375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4" name="Овал 1383"/>
                  <p:cNvSpPr/>
                  <p:nvPr/>
                </p:nvSpPr>
                <p:spPr>
                  <a:xfrm>
                    <a:off x="1562100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5" name="Овал 1384"/>
                  <p:cNvSpPr/>
                  <p:nvPr/>
                </p:nvSpPr>
                <p:spPr>
                  <a:xfrm>
                    <a:off x="1962150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6" name="Овал 1385"/>
                  <p:cNvSpPr/>
                  <p:nvPr/>
                </p:nvSpPr>
                <p:spPr>
                  <a:xfrm>
                    <a:off x="1952625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7" name="Овал 1386"/>
                  <p:cNvSpPr/>
                  <p:nvPr/>
                </p:nvSpPr>
                <p:spPr>
                  <a:xfrm>
                    <a:off x="2419350" y="2095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8" name="Овал 1387"/>
                  <p:cNvSpPr/>
                  <p:nvPr/>
                </p:nvSpPr>
                <p:spPr>
                  <a:xfrm>
                    <a:off x="2419350" y="6286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89" name="Овал 1388"/>
                  <p:cNvSpPr/>
                  <p:nvPr/>
                </p:nvSpPr>
                <p:spPr>
                  <a:xfrm>
                    <a:off x="1952625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90" name="Овал 1389"/>
                  <p:cNvSpPr/>
                  <p:nvPr/>
                </p:nvSpPr>
                <p:spPr>
                  <a:xfrm>
                    <a:off x="2409825" y="10572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391" name="Овал 1390"/>
                  <p:cNvSpPr/>
                  <p:nvPr/>
                </p:nvSpPr>
                <p:spPr>
                  <a:xfrm>
                    <a:off x="1962150" y="15144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392" name="Группа 1391"/>
                  <p:cNvGrpSpPr/>
                  <p:nvPr/>
                </p:nvGrpSpPr>
                <p:grpSpPr>
                  <a:xfrm>
                    <a:off x="0" y="0"/>
                    <a:ext cx="5514975" cy="1962150"/>
                    <a:chOff x="0" y="0"/>
                    <a:chExt cx="5514975" cy="1962150"/>
                  </a:xfrm>
                </p:grpSpPr>
                <p:sp>
                  <p:nvSpPr>
                    <p:cNvPr id="1393" name="Овал 1392"/>
                    <p:cNvSpPr/>
                    <p:nvPr/>
                  </p:nvSpPr>
                  <p:spPr>
                    <a:xfrm>
                      <a:off x="219075" y="1524000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4" name="Овал 1393"/>
                    <p:cNvSpPr/>
                    <p:nvPr/>
                  </p:nvSpPr>
                  <p:spPr>
                    <a:xfrm>
                      <a:off x="219075" y="10763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5" name="Овал 1394"/>
                    <p:cNvSpPr/>
                    <p:nvPr/>
                  </p:nvSpPr>
                  <p:spPr>
                    <a:xfrm>
                      <a:off x="676275" y="15144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6" name="Овал 1395"/>
                    <p:cNvSpPr/>
                    <p:nvPr/>
                  </p:nvSpPr>
                  <p:spPr>
                    <a:xfrm>
                      <a:off x="219075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7" name="Овал 1396"/>
                    <p:cNvSpPr/>
                    <p:nvPr/>
                  </p:nvSpPr>
                  <p:spPr>
                    <a:xfrm>
                      <a:off x="219075" y="2190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8" name="Овал 1397"/>
                    <p:cNvSpPr/>
                    <p:nvPr/>
                  </p:nvSpPr>
                  <p:spPr>
                    <a:xfrm>
                      <a:off x="666750" y="2000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399" name="Овал 1398"/>
                    <p:cNvSpPr/>
                    <p:nvPr/>
                  </p:nvSpPr>
                  <p:spPr>
                    <a:xfrm>
                      <a:off x="666750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1400" name="Группа 1399"/>
                    <p:cNvGrpSpPr/>
                    <p:nvPr/>
                  </p:nvGrpSpPr>
                  <p:grpSpPr>
                    <a:xfrm>
                      <a:off x="0" y="0"/>
                      <a:ext cx="5514975" cy="1962150"/>
                      <a:chOff x="0" y="0"/>
                      <a:chExt cx="5514975" cy="1962150"/>
                    </a:xfrm>
                  </p:grpSpPr>
                  <p:grpSp>
                    <p:nvGrpSpPr>
                      <p:cNvPr id="1401" name="Группа 1400"/>
                      <p:cNvGrpSpPr/>
                      <p:nvPr/>
                    </p:nvGrpSpPr>
                    <p:grpSpPr>
                      <a:xfrm>
                        <a:off x="0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525" name="Овал 152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6" name="Овал 152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7" name="Овал 152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8" name="Овал 152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9" name="Овал 152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30" name="Овал 152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31" name="Овал 153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32" name="Овал 153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33" name="Овал 153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34" name="Овал 153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2" name="Группа 1401"/>
                      <p:cNvGrpSpPr/>
                      <p:nvPr/>
                    </p:nvGrpSpPr>
                    <p:grpSpPr>
                      <a:xfrm>
                        <a:off x="8763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515" name="Овал 151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6" name="Овал 151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7" name="Овал 151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8" name="Овал 151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9" name="Овал 151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0" name="Овал 151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1" name="Овал 152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2" name="Овал 152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3" name="Овал 152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24" name="Овал 152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3" name="Группа 1402"/>
                      <p:cNvGrpSpPr/>
                      <p:nvPr/>
                    </p:nvGrpSpPr>
                    <p:grpSpPr>
                      <a:xfrm>
                        <a:off x="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505" name="Овал 150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6" name="Овал 150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7" name="Овал 150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8" name="Овал 150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9" name="Овал 150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0" name="Овал 150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1" name="Овал 151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2" name="Овал 151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3" name="Овал 151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14" name="Овал 151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4" name="Группа 1403"/>
                      <p:cNvGrpSpPr/>
                      <p:nvPr/>
                    </p:nvGrpSpPr>
                    <p:grpSpPr>
                      <a:xfrm>
                        <a:off x="8858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95" name="Овал 149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6" name="Овал 149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7" name="Овал 149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8" name="Овал 149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9" name="Овал 149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0" name="Овал 149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1" name="Овал 150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2" name="Овал 150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3" name="Овал 150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504" name="Овал 150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5" name="Группа 1404"/>
                      <p:cNvGrpSpPr/>
                      <p:nvPr/>
                    </p:nvGrpSpPr>
                    <p:grpSpPr>
                      <a:xfrm>
                        <a:off x="1762125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85" name="Овал 148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6" name="Овал 148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7" name="Овал 148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8" name="Овал 148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9" name="Овал 148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0" name="Овал 148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1" name="Овал 149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2" name="Овал 149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3" name="Овал 149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94" name="Овал 149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6" name="Группа 1405"/>
                      <p:cNvGrpSpPr/>
                      <p:nvPr/>
                    </p:nvGrpSpPr>
                    <p:grpSpPr>
                      <a:xfrm>
                        <a:off x="2638425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75" name="Овал 147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6" name="Овал 147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7" name="Овал 147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8" name="Овал 147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9" name="Овал 147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0" name="Овал 147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1" name="Овал 148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2" name="Овал 148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3" name="Овал 148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84" name="Овал 148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7" name="Группа 1406"/>
                      <p:cNvGrpSpPr/>
                      <p:nvPr/>
                    </p:nvGrpSpPr>
                    <p:grpSpPr>
                      <a:xfrm>
                        <a:off x="17621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65" name="Овал 146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6" name="Овал 146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7" name="Овал 146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8" name="Овал 146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9" name="Овал 146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0" name="Овал 146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1" name="Овал 147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2" name="Овал 147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3" name="Овал 147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74" name="Овал 147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8" name="Группа 1407"/>
                      <p:cNvGrpSpPr/>
                      <p:nvPr/>
                    </p:nvGrpSpPr>
                    <p:grpSpPr>
                      <a:xfrm>
                        <a:off x="264795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55" name="Овал 145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6" name="Овал 145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7" name="Овал 145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8" name="Овал 145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9" name="Овал 145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0" name="Овал 145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1" name="Овал 146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2" name="Овал 146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3" name="Овал 146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64" name="Овал 146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09" name="Группа 1408"/>
                      <p:cNvGrpSpPr/>
                      <p:nvPr/>
                    </p:nvGrpSpPr>
                    <p:grpSpPr>
                      <a:xfrm>
                        <a:off x="35052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45" name="Овал 144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6" name="Овал 144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7" name="Овал 144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8" name="Овал 144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9" name="Овал 144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0" name="Овал 144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1" name="Овал 145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2" name="Овал 145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3" name="Овал 145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54" name="Овал 145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10" name="Группа 1409"/>
                      <p:cNvGrpSpPr/>
                      <p:nvPr/>
                    </p:nvGrpSpPr>
                    <p:grpSpPr>
                      <a:xfrm>
                        <a:off x="4381500" y="1905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35" name="Овал 143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6" name="Овал 143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7" name="Овал 143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8" name="Овал 143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9" name="Овал 143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0" name="Овал 143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1" name="Овал 144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2" name="Овал 144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3" name="Овал 144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44" name="Овал 144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11" name="Группа 1410"/>
                      <p:cNvGrpSpPr/>
                      <p:nvPr/>
                    </p:nvGrpSpPr>
                    <p:grpSpPr>
                      <a:xfrm>
                        <a:off x="3505200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25" name="Овал 142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6" name="Овал 142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7" name="Овал 142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8" name="Овал 142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9" name="Овал 142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0" name="Овал 142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1" name="Овал 143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2" name="Овал 143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3" name="Овал 143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34" name="Овал 143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412" name="Группа 1411"/>
                      <p:cNvGrpSpPr/>
                      <p:nvPr/>
                    </p:nvGrpSpPr>
                    <p:grpSpPr>
                      <a:xfrm>
                        <a:off x="4391025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415" name="Овал 1414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16" name="Овал 1415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17" name="Овал 1416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18" name="Овал 1417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19" name="Овал 1418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0" name="Овал 1419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1" name="Овал 1420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2" name="Овал 1421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3" name="Овал 1422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424" name="Овал 1423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413" name="Овал 1412"/>
                      <p:cNvSpPr/>
                      <p:nvPr/>
                    </p:nvSpPr>
                    <p:spPr>
                      <a:xfrm>
                        <a:off x="657225" y="1076325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414" name="Овал 1413"/>
                      <p:cNvSpPr/>
                      <p:nvPr/>
                    </p:nvSpPr>
                    <p:spPr>
                      <a:xfrm>
                        <a:off x="2838450" y="1524000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  <p:sp>
              <p:nvSpPr>
                <p:cNvPr id="1361" name="Овал 1360"/>
                <p:cNvSpPr/>
                <p:nvPr/>
              </p:nvSpPr>
              <p:spPr>
                <a:xfrm>
                  <a:off x="32956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2" name="Овал 1361"/>
                <p:cNvSpPr/>
                <p:nvPr/>
              </p:nvSpPr>
              <p:spPr>
                <a:xfrm>
                  <a:off x="37052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3" name="Овал 1362"/>
                <p:cNvSpPr/>
                <p:nvPr/>
              </p:nvSpPr>
              <p:spPr>
                <a:xfrm>
                  <a:off x="3705225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4" name="Овал 1363"/>
                <p:cNvSpPr/>
                <p:nvPr/>
              </p:nvSpPr>
              <p:spPr>
                <a:xfrm>
                  <a:off x="41338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5" name="Овал 1364"/>
                <p:cNvSpPr/>
                <p:nvPr/>
              </p:nvSpPr>
              <p:spPr>
                <a:xfrm>
                  <a:off x="41529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6" name="Овал 1365"/>
                <p:cNvSpPr/>
                <p:nvPr/>
              </p:nvSpPr>
              <p:spPr>
                <a:xfrm>
                  <a:off x="45815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7" name="Овал 1366"/>
                <p:cNvSpPr/>
                <p:nvPr/>
              </p:nvSpPr>
              <p:spPr>
                <a:xfrm>
                  <a:off x="50482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8" name="Овал 1367"/>
                <p:cNvSpPr/>
                <p:nvPr/>
              </p:nvSpPr>
              <p:spPr>
                <a:xfrm>
                  <a:off x="50292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69" name="Овал 1368"/>
                <p:cNvSpPr/>
                <p:nvPr/>
              </p:nvSpPr>
              <p:spPr>
                <a:xfrm>
                  <a:off x="3724275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0" name="Овал 1369"/>
                <p:cNvSpPr/>
                <p:nvPr/>
              </p:nvSpPr>
              <p:spPr>
                <a:xfrm>
                  <a:off x="415290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1" name="Овал 1370"/>
                <p:cNvSpPr/>
                <p:nvPr/>
              </p:nvSpPr>
              <p:spPr>
                <a:xfrm>
                  <a:off x="37147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2" name="Овал 1371"/>
                <p:cNvSpPr/>
                <p:nvPr/>
              </p:nvSpPr>
              <p:spPr>
                <a:xfrm>
                  <a:off x="415290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3" name="Овал 1372"/>
                <p:cNvSpPr/>
                <p:nvPr/>
              </p:nvSpPr>
              <p:spPr>
                <a:xfrm>
                  <a:off x="4600575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4" name="Овал 1373"/>
                <p:cNvSpPr/>
                <p:nvPr/>
              </p:nvSpPr>
              <p:spPr>
                <a:xfrm>
                  <a:off x="5029200" y="10572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5" name="Овал 1374"/>
                <p:cNvSpPr/>
                <p:nvPr/>
              </p:nvSpPr>
              <p:spPr>
                <a:xfrm>
                  <a:off x="4600575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376" name="Овал 1375"/>
                <p:cNvSpPr/>
                <p:nvPr/>
              </p:nvSpPr>
              <p:spPr>
                <a:xfrm>
                  <a:off x="504825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803" name="Группа 802"/>
              <p:cNvGrpSpPr/>
              <p:nvPr/>
            </p:nvGrpSpPr>
            <p:grpSpPr>
              <a:xfrm>
                <a:off x="0" y="0"/>
                <a:ext cx="5514975" cy="1962150"/>
                <a:chOff x="0" y="0"/>
                <a:chExt cx="5514975" cy="1962150"/>
              </a:xfrm>
            </p:grpSpPr>
            <p:sp>
              <p:nvSpPr>
                <p:cNvPr id="1171" name="Овал 1170"/>
                <p:cNvSpPr/>
                <p:nvPr/>
              </p:nvSpPr>
              <p:spPr>
                <a:xfrm>
                  <a:off x="2400300" y="14954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2" name="Овал 1171"/>
                <p:cNvSpPr/>
                <p:nvPr/>
              </p:nvSpPr>
              <p:spPr>
                <a:xfrm>
                  <a:off x="284797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3" name="Овал 1172"/>
                <p:cNvSpPr/>
                <p:nvPr/>
              </p:nvSpPr>
              <p:spPr>
                <a:xfrm>
                  <a:off x="2838450" y="6572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4" name="Овал 1173"/>
                <p:cNvSpPr/>
                <p:nvPr/>
              </p:nvSpPr>
              <p:spPr>
                <a:xfrm>
                  <a:off x="32956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5" name="Овал 1174"/>
                <p:cNvSpPr/>
                <p:nvPr/>
              </p:nvSpPr>
              <p:spPr>
                <a:xfrm>
                  <a:off x="329565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6" name="Овал 1175"/>
                <p:cNvSpPr/>
                <p:nvPr/>
              </p:nvSpPr>
              <p:spPr>
                <a:xfrm>
                  <a:off x="283845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77" name="Овал 1176"/>
                <p:cNvSpPr/>
                <p:nvPr/>
              </p:nvSpPr>
              <p:spPr>
                <a:xfrm>
                  <a:off x="3314700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1178" name="Группа 1177"/>
                <p:cNvGrpSpPr/>
                <p:nvPr/>
              </p:nvGrpSpPr>
              <p:grpSpPr>
                <a:xfrm>
                  <a:off x="0" y="0"/>
                  <a:ext cx="5514975" cy="1962150"/>
                  <a:chOff x="0" y="0"/>
                  <a:chExt cx="5514975" cy="1962150"/>
                </a:xfrm>
              </p:grpSpPr>
              <p:sp>
                <p:nvSpPr>
                  <p:cNvPr id="1195" name="Овал 1194"/>
                  <p:cNvSpPr/>
                  <p:nvPr/>
                </p:nvSpPr>
                <p:spPr>
                  <a:xfrm>
                    <a:off x="1085850" y="2286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96" name="Овал 1195"/>
                  <p:cNvSpPr/>
                  <p:nvPr/>
                </p:nvSpPr>
                <p:spPr>
                  <a:xfrm>
                    <a:off x="1533525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97" name="Овал 1196"/>
                  <p:cNvSpPr/>
                  <p:nvPr/>
                </p:nvSpPr>
                <p:spPr>
                  <a:xfrm>
                    <a:off x="1085850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98" name="Овал 1197"/>
                  <p:cNvSpPr/>
                  <p:nvPr/>
                </p:nvSpPr>
                <p:spPr>
                  <a:xfrm>
                    <a:off x="1533525" y="6381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99" name="Овал 1198"/>
                  <p:cNvSpPr/>
                  <p:nvPr/>
                </p:nvSpPr>
                <p:spPr>
                  <a:xfrm>
                    <a:off x="1104900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0" name="Овал 1199"/>
                  <p:cNvSpPr/>
                  <p:nvPr/>
                </p:nvSpPr>
                <p:spPr>
                  <a:xfrm>
                    <a:off x="1533525" y="10668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1" name="Овал 1200"/>
                  <p:cNvSpPr/>
                  <p:nvPr/>
                </p:nvSpPr>
                <p:spPr>
                  <a:xfrm>
                    <a:off x="1095375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2" name="Овал 1201"/>
                  <p:cNvSpPr/>
                  <p:nvPr/>
                </p:nvSpPr>
                <p:spPr>
                  <a:xfrm>
                    <a:off x="1562100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3" name="Овал 1202"/>
                  <p:cNvSpPr/>
                  <p:nvPr/>
                </p:nvSpPr>
                <p:spPr>
                  <a:xfrm>
                    <a:off x="1962150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4" name="Овал 1203"/>
                  <p:cNvSpPr/>
                  <p:nvPr/>
                </p:nvSpPr>
                <p:spPr>
                  <a:xfrm>
                    <a:off x="1952625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5" name="Овал 1204"/>
                  <p:cNvSpPr/>
                  <p:nvPr/>
                </p:nvSpPr>
                <p:spPr>
                  <a:xfrm>
                    <a:off x="2419350" y="2095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6" name="Овал 1205"/>
                  <p:cNvSpPr/>
                  <p:nvPr/>
                </p:nvSpPr>
                <p:spPr>
                  <a:xfrm>
                    <a:off x="2419350" y="6286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7" name="Овал 1206"/>
                  <p:cNvSpPr/>
                  <p:nvPr/>
                </p:nvSpPr>
                <p:spPr>
                  <a:xfrm>
                    <a:off x="1952625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8" name="Овал 1207"/>
                  <p:cNvSpPr/>
                  <p:nvPr/>
                </p:nvSpPr>
                <p:spPr>
                  <a:xfrm>
                    <a:off x="2409825" y="10572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209" name="Овал 1208"/>
                  <p:cNvSpPr/>
                  <p:nvPr/>
                </p:nvSpPr>
                <p:spPr>
                  <a:xfrm>
                    <a:off x="1962150" y="15144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210" name="Группа 1209"/>
                  <p:cNvGrpSpPr/>
                  <p:nvPr/>
                </p:nvGrpSpPr>
                <p:grpSpPr>
                  <a:xfrm>
                    <a:off x="0" y="0"/>
                    <a:ext cx="5514975" cy="1962150"/>
                    <a:chOff x="0" y="0"/>
                    <a:chExt cx="5514975" cy="1962150"/>
                  </a:xfrm>
                </p:grpSpPr>
                <p:sp>
                  <p:nvSpPr>
                    <p:cNvPr id="1211" name="Овал 1210"/>
                    <p:cNvSpPr/>
                    <p:nvPr/>
                  </p:nvSpPr>
                  <p:spPr>
                    <a:xfrm>
                      <a:off x="219075" y="1524000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2" name="Овал 1211"/>
                    <p:cNvSpPr/>
                    <p:nvPr/>
                  </p:nvSpPr>
                  <p:spPr>
                    <a:xfrm>
                      <a:off x="219075" y="10763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3" name="Овал 1212"/>
                    <p:cNvSpPr/>
                    <p:nvPr/>
                  </p:nvSpPr>
                  <p:spPr>
                    <a:xfrm>
                      <a:off x="676275" y="15144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4" name="Овал 1213"/>
                    <p:cNvSpPr/>
                    <p:nvPr/>
                  </p:nvSpPr>
                  <p:spPr>
                    <a:xfrm>
                      <a:off x="219075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5" name="Овал 1214"/>
                    <p:cNvSpPr/>
                    <p:nvPr/>
                  </p:nvSpPr>
                  <p:spPr>
                    <a:xfrm>
                      <a:off x="219075" y="2190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6" name="Овал 1215"/>
                    <p:cNvSpPr/>
                    <p:nvPr/>
                  </p:nvSpPr>
                  <p:spPr>
                    <a:xfrm>
                      <a:off x="666750" y="2000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217" name="Овал 1216"/>
                    <p:cNvSpPr/>
                    <p:nvPr/>
                  </p:nvSpPr>
                  <p:spPr>
                    <a:xfrm>
                      <a:off x="666750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1218" name="Группа 1217"/>
                    <p:cNvGrpSpPr/>
                    <p:nvPr/>
                  </p:nvGrpSpPr>
                  <p:grpSpPr>
                    <a:xfrm>
                      <a:off x="0" y="0"/>
                      <a:ext cx="5514975" cy="1962150"/>
                      <a:chOff x="0" y="0"/>
                      <a:chExt cx="5514975" cy="1962150"/>
                    </a:xfrm>
                  </p:grpSpPr>
                  <p:grpSp>
                    <p:nvGrpSpPr>
                      <p:cNvPr id="1219" name="Группа 1218"/>
                      <p:cNvGrpSpPr/>
                      <p:nvPr/>
                    </p:nvGrpSpPr>
                    <p:grpSpPr>
                      <a:xfrm>
                        <a:off x="0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343" name="Овал 134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4" name="Овал 134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5" name="Овал 134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6" name="Овал 134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7" name="Овал 134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8" name="Овал 134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9" name="Овал 134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50" name="Овал 134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51" name="Овал 135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52" name="Овал 135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0" name="Группа 1219"/>
                      <p:cNvGrpSpPr/>
                      <p:nvPr/>
                    </p:nvGrpSpPr>
                    <p:grpSpPr>
                      <a:xfrm>
                        <a:off x="8763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333" name="Овал 133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4" name="Овал 133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5" name="Овал 133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6" name="Овал 133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7" name="Овал 133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8" name="Овал 133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9" name="Овал 133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0" name="Овал 133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1" name="Овал 134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42" name="Овал 134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1" name="Группа 1220"/>
                      <p:cNvGrpSpPr/>
                      <p:nvPr/>
                    </p:nvGrpSpPr>
                    <p:grpSpPr>
                      <a:xfrm>
                        <a:off x="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323" name="Овал 132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4" name="Овал 132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5" name="Овал 132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6" name="Овал 132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7" name="Овал 132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8" name="Овал 132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9" name="Овал 132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0" name="Овал 132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1" name="Овал 133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32" name="Овал 133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2" name="Группа 1221"/>
                      <p:cNvGrpSpPr/>
                      <p:nvPr/>
                    </p:nvGrpSpPr>
                    <p:grpSpPr>
                      <a:xfrm>
                        <a:off x="8858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313" name="Овал 131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4" name="Овал 131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5" name="Овал 131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6" name="Овал 131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7" name="Овал 131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8" name="Овал 131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9" name="Овал 131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0" name="Овал 131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1" name="Овал 132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22" name="Овал 132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3" name="Группа 1222"/>
                      <p:cNvGrpSpPr/>
                      <p:nvPr/>
                    </p:nvGrpSpPr>
                    <p:grpSpPr>
                      <a:xfrm>
                        <a:off x="1762125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303" name="Овал 130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4" name="Овал 130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5" name="Овал 130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6" name="Овал 130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7" name="Овал 130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8" name="Овал 130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9" name="Овал 130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0" name="Овал 130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1" name="Овал 131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12" name="Овал 131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4" name="Группа 1223"/>
                      <p:cNvGrpSpPr/>
                      <p:nvPr/>
                    </p:nvGrpSpPr>
                    <p:grpSpPr>
                      <a:xfrm>
                        <a:off x="2638425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93" name="Овал 129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4" name="Овал 129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5" name="Овал 129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6" name="Овал 129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7" name="Овал 129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8" name="Овал 129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9" name="Овал 129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0" name="Овал 129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1" name="Овал 130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302" name="Овал 130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5" name="Группа 1224"/>
                      <p:cNvGrpSpPr/>
                      <p:nvPr/>
                    </p:nvGrpSpPr>
                    <p:grpSpPr>
                      <a:xfrm>
                        <a:off x="17621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83" name="Овал 128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4" name="Овал 128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5" name="Овал 128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6" name="Овал 128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7" name="Овал 128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8" name="Овал 128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9" name="Овал 128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0" name="Овал 128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1" name="Овал 129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92" name="Овал 129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6" name="Группа 1225"/>
                      <p:cNvGrpSpPr/>
                      <p:nvPr/>
                    </p:nvGrpSpPr>
                    <p:grpSpPr>
                      <a:xfrm>
                        <a:off x="264795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73" name="Овал 127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4" name="Овал 127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5" name="Овал 127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6" name="Овал 127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7" name="Овал 127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8" name="Овал 127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9" name="Овал 127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0" name="Овал 127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1" name="Овал 128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82" name="Овал 128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7" name="Группа 1226"/>
                      <p:cNvGrpSpPr/>
                      <p:nvPr/>
                    </p:nvGrpSpPr>
                    <p:grpSpPr>
                      <a:xfrm>
                        <a:off x="35052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63" name="Овал 126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4" name="Овал 126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5" name="Овал 126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6" name="Овал 126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7" name="Овал 126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8" name="Овал 126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9" name="Овал 126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0" name="Овал 126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1" name="Овал 127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72" name="Овал 127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8" name="Группа 1227"/>
                      <p:cNvGrpSpPr/>
                      <p:nvPr/>
                    </p:nvGrpSpPr>
                    <p:grpSpPr>
                      <a:xfrm>
                        <a:off x="4381500" y="1905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53" name="Овал 125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4" name="Овал 125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5" name="Овал 125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6" name="Овал 125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7" name="Овал 125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8" name="Овал 125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9" name="Овал 125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0" name="Овал 125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1" name="Овал 126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62" name="Овал 126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29" name="Группа 1228"/>
                      <p:cNvGrpSpPr/>
                      <p:nvPr/>
                    </p:nvGrpSpPr>
                    <p:grpSpPr>
                      <a:xfrm>
                        <a:off x="3505200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43" name="Овал 124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4" name="Овал 124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5" name="Овал 124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6" name="Овал 124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7" name="Овал 124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8" name="Овал 124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9" name="Овал 124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0" name="Овал 124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1" name="Овал 125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52" name="Овал 125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230" name="Группа 1229"/>
                      <p:cNvGrpSpPr/>
                      <p:nvPr/>
                    </p:nvGrpSpPr>
                    <p:grpSpPr>
                      <a:xfrm>
                        <a:off x="4391025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233" name="Овал 1232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4" name="Овал 1233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5" name="Овал 1234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6" name="Овал 1235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7" name="Овал 1236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8" name="Овал 1237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39" name="Овал 1238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0" name="Овал 1239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1" name="Овал 1240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242" name="Овал 1241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231" name="Овал 1230"/>
                      <p:cNvSpPr/>
                      <p:nvPr/>
                    </p:nvSpPr>
                    <p:spPr>
                      <a:xfrm>
                        <a:off x="657225" y="1076325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232" name="Овал 1231"/>
                      <p:cNvSpPr/>
                      <p:nvPr/>
                    </p:nvSpPr>
                    <p:spPr>
                      <a:xfrm>
                        <a:off x="2838450" y="1524000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  <p:sp>
              <p:nvSpPr>
                <p:cNvPr id="1179" name="Овал 1178"/>
                <p:cNvSpPr/>
                <p:nvPr/>
              </p:nvSpPr>
              <p:spPr>
                <a:xfrm>
                  <a:off x="32956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0" name="Овал 1179"/>
                <p:cNvSpPr/>
                <p:nvPr/>
              </p:nvSpPr>
              <p:spPr>
                <a:xfrm>
                  <a:off x="37052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1" name="Овал 1180"/>
                <p:cNvSpPr/>
                <p:nvPr/>
              </p:nvSpPr>
              <p:spPr>
                <a:xfrm>
                  <a:off x="3705225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2" name="Овал 1181"/>
                <p:cNvSpPr/>
                <p:nvPr/>
              </p:nvSpPr>
              <p:spPr>
                <a:xfrm>
                  <a:off x="41338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3" name="Овал 1182"/>
                <p:cNvSpPr/>
                <p:nvPr/>
              </p:nvSpPr>
              <p:spPr>
                <a:xfrm>
                  <a:off x="41529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4" name="Овал 1183"/>
                <p:cNvSpPr/>
                <p:nvPr/>
              </p:nvSpPr>
              <p:spPr>
                <a:xfrm>
                  <a:off x="45815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5" name="Овал 1184"/>
                <p:cNvSpPr/>
                <p:nvPr/>
              </p:nvSpPr>
              <p:spPr>
                <a:xfrm>
                  <a:off x="50482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6" name="Овал 1185"/>
                <p:cNvSpPr/>
                <p:nvPr/>
              </p:nvSpPr>
              <p:spPr>
                <a:xfrm>
                  <a:off x="50292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7" name="Овал 1186"/>
                <p:cNvSpPr/>
                <p:nvPr/>
              </p:nvSpPr>
              <p:spPr>
                <a:xfrm>
                  <a:off x="3724275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8" name="Овал 1187"/>
                <p:cNvSpPr/>
                <p:nvPr/>
              </p:nvSpPr>
              <p:spPr>
                <a:xfrm>
                  <a:off x="415290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89" name="Овал 1188"/>
                <p:cNvSpPr/>
                <p:nvPr/>
              </p:nvSpPr>
              <p:spPr>
                <a:xfrm>
                  <a:off x="37147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0" name="Овал 1189"/>
                <p:cNvSpPr/>
                <p:nvPr/>
              </p:nvSpPr>
              <p:spPr>
                <a:xfrm>
                  <a:off x="415290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1" name="Овал 1190"/>
                <p:cNvSpPr/>
                <p:nvPr/>
              </p:nvSpPr>
              <p:spPr>
                <a:xfrm>
                  <a:off x="4600575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2" name="Овал 1191"/>
                <p:cNvSpPr/>
                <p:nvPr/>
              </p:nvSpPr>
              <p:spPr>
                <a:xfrm>
                  <a:off x="5029200" y="10572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3" name="Овал 1192"/>
                <p:cNvSpPr/>
                <p:nvPr/>
              </p:nvSpPr>
              <p:spPr>
                <a:xfrm>
                  <a:off x="4600575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194" name="Овал 1193"/>
                <p:cNvSpPr/>
                <p:nvPr/>
              </p:nvSpPr>
              <p:spPr>
                <a:xfrm>
                  <a:off x="504825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804" name="Группа 803"/>
              <p:cNvGrpSpPr/>
              <p:nvPr/>
            </p:nvGrpSpPr>
            <p:grpSpPr>
              <a:xfrm>
                <a:off x="19050" y="3429000"/>
                <a:ext cx="5514975" cy="1962150"/>
                <a:chOff x="0" y="0"/>
                <a:chExt cx="5514975" cy="1962150"/>
              </a:xfrm>
            </p:grpSpPr>
            <p:sp>
              <p:nvSpPr>
                <p:cNvPr id="988" name="Овал 987"/>
                <p:cNvSpPr/>
                <p:nvPr/>
              </p:nvSpPr>
              <p:spPr>
                <a:xfrm>
                  <a:off x="2400300" y="14954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89" name="Овал 988"/>
                <p:cNvSpPr/>
                <p:nvPr/>
              </p:nvSpPr>
              <p:spPr>
                <a:xfrm>
                  <a:off x="284797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0" name="Овал 989"/>
                <p:cNvSpPr/>
                <p:nvPr/>
              </p:nvSpPr>
              <p:spPr>
                <a:xfrm>
                  <a:off x="2838450" y="6572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1" name="Овал 990"/>
                <p:cNvSpPr/>
                <p:nvPr/>
              </p:nvSpPr>
              <p:spPr>
                <a:xfrm>
                  <a:off x="32956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2" name="Овал 991"/>
                <p:cNvSpPr/>
                <p:nvPr/>
              </p:nvSpPr>
              <p:spPr>
                <a:xfrm>
                  <a:off x="329565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3" name="Овал 992"/>
                <p:cNvSpPr/>
                <p:nvPr/>
              </p:nvSpPr>
              <p:spPr>
                <a:xfrm>
                  <a:off x="283845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4" name="Овал 993"/>
                <p:cNvSpPr/>
                <p:nvPr/>
              </p:nvSpPr>
              <p:spPr>
                <a:xfrm>
                  <a:off x="3314700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995" name="Группа 994"/>
                <p:cNvGrpSpPr/>
                <p:nvPr/>
              </p:nvGrpSpPr>
              <p:grpSpPr>
                <a:xfrm>
                  <a:off x="0" y="0"/>
                  <a:ext cx="5514975" cy="1962150"/>
                  <a:chOff x="0" y="0"/>
                  <a:chExt cx="5514975" cy="1962150"/>
                </a:xfrm>
              </p:grpSpPr>
              <p:sp>
                <p:nvSpPr>
                  <p:cNvPr id="1012" name="Овал 1011"/>
                  <p:cNvSpPr/>
                  <p:nvPr/>
                </p:nvSpPr>
                <p:spPr>
                  <a:xfrm>
                    <a:off x="1085850" y="2286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3" name="Овал 1012"/>
                  <p:cNvSpPr/>
                  <p:nvPr/>
                </p:nvSpPr>
                <p:spPr>
                  <a:xfrm>
                    <a:off x="1533525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4" name="Овал 1013"/>
                  <p:cNvSpPr/>
                  <p:nvPr/>
                </p:nvSpPr>
                <p:spPr>
                  <a:xfrm>
                    <a:off x="1085850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5" name="Овал 1014"/>
                  <p:cNvSpPr/>
                  <p:nvPr/>
                </p:nvSpPr>
                <p:spPr>
                  <a:xfrm>
                    <a:off x="1533525" y="6381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6" name="Овал 1015"/>
                  <p:cNvSpPr/>
                  <p:nvPr/>
                </p:nvSpPr>
                <p:spPr>
                  <a:xfrm>
                    <a:off x="1104900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7" name="Овал 1016"/>
                  <p:cNvSpPr/>
                  <p:nvPr/>
                </p:nvSpPr>
                <p:spPr>
                  <a:xfrm>
                    <a:off x="1533525" y="10668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8" name="Овал 1017"/>
                  <p:cNvSpPr/>
                  <p:nvPr/>
                </p:nvSpPr>
                <p:spPr>
                  <a:xfrm>
                    <a:off x="1095375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19" name="Овал 1018"/>
                  <p:cNvSpPr/>
                  <p:nvPr/>
                </p:nvSpPr>
                <p:spPr>
                  <a:xfrm>
                    <a:off x="1562100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0" name="Овал 1019"/>
                  <p:cNvSpPr/>
                  <p:nvPr/>
                </p:nvSpPr>
                <p:spPr>
                  <a:xfrm>
                    <a:off x="1962150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1" name="Овал 1020"/>
                  <p:cNvSpPr/>
                  <p:nvPr/>
                </p:nvSpPr>
                <p:spPr>
                  <a:xfrm>
                    <a:off x="1952625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2" name="Овал 1021"/>
                  <p:cNvSpPr/>
                  <p:nvPr/>
                </p:nvSpPr>
                <p:spPr>
                  <a:xfrm>
                    <a:off x="2419350" y="2095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3" name="Овал 1022"/>
                  <p:cNvSpPr/>
                  <p:nvPr/>
                </p:nvSpPr>
                <p:spPr>
                  <a:xfrm>
                    <a:off x="2419350" y="6286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4" name="Овал 1023"/>
                  <p:cNvSpPr/>
                  <p:nvPr/>
                </p:nvSpPr>
                <p:spPr>
                  <a:xfrm>
                    <a:off x="1952625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5" name="Овал 1024"/>
                  <p:cNvSpPr/>
                  <p:nvPr/>
                </p:nvSpPr>
                <p:spPr>
                  <a:xfrm>
                    <a:off x="2409825" y="10572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027" name="Овал 1026"/>
                  <p:cNvSpPr/>
                  <p:nvPr/>
                </p:nvSpPr>
                <p:spPr>
                  <a:xfrm>
                    <a:off x="1962150" y="15144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1028" name="Группа 1027"/>
                  <p:cNvGrpSpPr/>
                  <p:nvPr/>
                </p:nvGrpSpPr>
                <p:grpSpPr>
                  <a:xfrm>
                    <a:off x="0" y="0"/>
                    <a:ext cx="5514975" cy="1962150"/>
                    <a:chOff x="0" y="0"/>
                    <a:chExt cx="5514975" cy="1962150"/>
                  </a:xfrm>
                </p:grpSpPr>
                <p:sp>
                  <p:nvSpPr>
                    <p:cNvPr id="1029" name="Овал 1028"/>
                    <p:cNvSpPr/>
                    <p:nvPr/>
                  </p:nvSpPr>
                  <p:spPr>
                    <a:xfrm>
                      <a:off x="219075" y="1524000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0" name="Овал 1029"/>
                    <p:cNvSpPr/>
                    <p:nvPr/>
                  </p:nvSpPr>
                  <p:spPr>
                    <a:xfrm>
                      <a:off x="219075" y="10763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1" name="Овал 1030"/>
                    <p:cNvSpPr/>
                    <p:nvPr/>
                  </p:nvSpPr>
                  <p:spPr>
                    <a:xfrm>
                      <a:off x="676275" y="15144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2" name="Овал 1031"/>
                    <p:cNvSpPr/>
                    <p:nvPr/>
                  </p:nvSpPr>
                  <p:spPr>
                    <a:xfrm>
                      <a:off x="219075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3" name="Овал 1032"/>
                    <p:cNvSpPr/>
                    <p:nvPr/>
                  </p:nvSpPr>
                  <p:spPr>
                    <a:xfrm>
                      <a:off x="219075" y="2190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4" name="Овал 1033"/>
                    <p:cNvSpPr/>
                    <p:nvPr/>
                  </p:nvSpPr>
                  <p:spPr>
                    <a:xfrm>
                      <a:off x="666750" y="2000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35" name="Овал 1034"/>
                    <p:cNvSpPr/>
                    <p:nvPr/>
                  </p:nvSpPr>
                  <p:spPr>
                    <a:xfrm>
                      <a:off x="666750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1036" name="Группа 1035"/>
                    <p:cNvGrpSpPr/>
                    <p:nvPr/>
                  </p:nvGrpSpPr>
                  <p:grpSpPr>
                    <a:xfrm>
                      <a:off x="0" y="0"/>
                      <a:ext cx="5514975" cy="1962150"/>
                      <a:chOff x="0" y="0"/>
                      <a:chExt cx="5514975" cy="1962150"/>
                    </a:xfrm>
                  </p:grpSpPr>
                  <p:grpSp>
                    <p:nvGrpSpPr>
                      <p:cNvPr id="1037" name="Группа 1036"/>
                      <p:cNvGrpSpPr/>
                      <p:nvPr/>
                    </p:nvGrpSpPr>
                    <p:grpSpPr>
                      <a:xfrm>
                        <a:off x="0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61" name="Овал 116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2" name="Овал 116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3" name="Овал 116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4" name="Овал 116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5" name="Овал 116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6" name="Овал 116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7" name="Овал 116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8" name="Овал 116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9" name="Овал 116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70" name="Овал 116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38" name="Группа 1037"/>
                      <p:cNvGrpSpPr/>
                      <p:nvPr/>
                    </p:nvGrpSpPr>
                    <p:grpSpPr>
                      <a:xfrm>
                        <a:off x="8763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51" name="Овал 115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2" name="Овал 115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3" name="Овал 115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4" name="Овал 115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5" name="Овал 115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6" name="Овал 115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7" name="Овал 115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8" name="Овал 115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9" name="Овал 115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60" name="Овал 115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39" name="Группа 1038"/>
                      <p:cNvGrpSpPr/>
                      <p:nvPr/>
                    </p:nvGrpSpPr>
                    <p:grpSpPr>
                      <a:xfrm>
                        <a:off x="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41" name="Овал 114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2" name="Овал 114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3" name="Овал 114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4" name="Овал 114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5" name="Овал 114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6" name="Овал 114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7" name="Овал 114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8" name="Овал 114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9" name="Овал 114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50" name="Овал 114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0" name="Группа 1039"/>
                      <p:cNvGrpSpPr/>
                      <p:nvPr/>
                    </p:nvGrpSpPr>
                    <p:grpSpPr>
                      <a:xfrm>
                        <a:off x="8858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31" name="Овал 113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2" name="Овал 113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3" name="Овал 113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4" name="Овал 113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5" name="Овал 113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6" name="Овал 113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7" name="Овал 113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8" name="Овал 113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9" name="Овал 113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40" name="Овал 113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1" name="Группа 1040"/>
                      <p:cNvGrpSpPr/>
                      <p:nvPr/>
                    </p:nvGrpSpPr>
                    <p:grpSpPr>
                      <a:xfrm>
                        <a:off x="1762125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21" name="Овал 112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2" name="Овал 112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3" name="Овал 112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4" name="Овал 112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5" name="Овал 112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6" name="Овал 112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7" name="Овал 112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8" name="Овал 112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9" name="Овал 112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30" name="Овал 112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2" name="Группа 1041"/>
                      <p:cNvGrpSpPr/>
                      <p:nvPr/>
                    </p:nvGrpSpPr>
                    <p:grpSpPr>
                      <a:xfrm>
                        <a:off x="2638425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11" name="Овал 111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2" name="Овал 111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3" name="Овал 111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4" name="Овал 111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5" name="Овал 111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6" name="Овал 111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7" name="Овал 111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8" name="Овал 111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9" name="Овал 111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20" name="Овал 111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3" name="Группа 1042"/>
                      <p:cNvGrpSpPr/>
                      <p:nvPr/>
                    </p:nvGrpSpPr>
                    <p:grpSpPr>
                      <a:xfrm>
                        <a:off x="17621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101" name="Овал 110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2" name="Овал 110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3" name="Овал 110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4" name="Овал 110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5" name="Овал 110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6" name="Овал 110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7" name="Овал 110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8" name="Овал 110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9" name="Овал 110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10" name="Овал 110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4" name="Группа 1043"/>
                      <p:cNvGrpSpPr/>
                      <p:nvPr/>
                    </p:nvGrpSpPr>
                    <p:grpSpPr>
                      <a:xfrm>
                        <a:off x="264795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091" name="Овал 109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2" name="Овал 109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3" name="Овал 109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4" name="Овал 109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5" name="Овал 109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6" name="Овал 109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7" name="Овал 109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8" name="Овал 109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9" name="Овал 109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100" name="Овал 109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5" name="Группа 1044"/>
                      <p:cNvGrpSpPr/>
                      <p:nvPr/>
                    </p:nvGrpSpPr>
                    <p:grpSpPr>
                      <a:xfrm>
                        <a:off x="35052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081" name="Овал 108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2" name="Овал 108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3" name="Овал 108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4" name="Овал 108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5" name="Овал 108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6" name="Овал 108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7" name="Овал 108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8" name="Овал 108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9" name="Овал 108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90" name="Овал 108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6" name="Группа 1045"/>
                      <p:cNvGrpSpPr/>
                      <p:nvPr/>
                    </p:nvGrpSpPr>
                    <p:grpSpPr>
                      <a:xfrm>
                        <a:off x="4381500" y="1905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071" name="Овал 107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2" name="Овал 107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3" name="Овал 107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4" name="Овал 107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5" name="Овал 107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6" name="Овал 107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7" name="Овал 107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8" name="Овал 107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9" name="Овал 107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80" name="Овал 107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7" name="Группа 1046"/>
                      <p:cNvGrpSpPr/>
                      <p:nvPr/>
                    </p:nvGrpSpPr>
                    <p:grpSpPr>
                      <a:xfrm>
                        <a:off x="3505200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061" name="Овал 106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2" name="Овал 106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3" name="Овал 106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4" name="Овал 106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5" name="Овал 106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6" name="Овал 106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7" name="Овал 106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8" name="Овал 106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9" name="Овал 106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70" name="Овал 106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1048" name="Группа 1047"/>
                      <p:cNvGrpSpPr/>
                      <p:nvPr/>
                    </p:nvGrpSpPr>
                    <p:grpSpPr>
                      <a:xfrm>
                        <a:off x="4391025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1051" name="Овал 1050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2" name="Овал 1051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3" name="Овал 1052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4" name="Овал 1053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5" name="Овал 1054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6" name="Овал 1055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7" name="Овал 1056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8" name="Овал 1057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59" name="Овал 1058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1060" name="Овал 1059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1049" name="Овал 1048"/>
                      <p:cNvSpPr/>
                      <p:nvPr/>
                    </p:nvSpPr>
                    <p:spPr>
                      <a:xfrm>
                        <a:off x="657225" y="1076325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1050" name="Овал 1049"/>
                      <p:cNvSpPr/>
                      <p:nvPr/>
                    </p:nvSpPr>
                    <p:spPr>
                      <a:xfrm>
                        <a:off x="2838450" y="1524000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  <p:sp>
              <p:nvSpPr>
                <p:cNvPr id="996" name="Овал 995"/>
                <p:cNvSpPr/>
                <p:nvPr/>
              </p:nvSpPr>
              <p:spPr>
                <a:xfrm>
                  <a:off x="32956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7" name="Овал 996"/>
                <p:cNvSpPr/>
                <p:nvPr/>
              </p:nvSpPr>
              <p:spPr>
                <a:xfrm>
                  <a:off x="37052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8" name="Овал 997"/>
                <p:cNvSpPr/>
                <p:nvPr/>
              </p:nvSpPr>
              <p:spPr>
                <a:xfrm>
                  <a:off x="3705225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999" name="Овал 998"/>
                <p:cNvSpPr/>
                <p:nvPr/>
              </p:nvSpPr>
              <p:spPr>
                <a:xfrm>
                  <a:off x="41338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0" name="Овал 999"/>
                <p:cNvSpPr/>
                <p:nvPr/>
              </p:nvSpPr>
              <p:spPr>
                <a:xfrm>
                  <a:off x="41529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1" name="Овал 1000"/>
                <p:cNvSpPr/>
                <p:nvPr/>
              </p:nvSpPr>
              <p:spPr>
                <a:xfrm>
                  <a:off x="45815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2" name="Овал 1001"/>
                <p:cNvSpPr/>
                <p:nvPr/>
              </p:nvSpPr>
              <p:spPr>
                <a:xfrm>
                  <a:off x="50482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3" name="Овал 1002"/>
                <p:cNvSpPr/>
                <p:nvPr/>
              </p:nvSpPr>
              <p:spPr>
                <a:xfrm>
                  <a:off x="50292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4" name="Овал 1003"/>
                <p:cNvSpPr/>
                <p:nvPr/>
              </p:nvSpPr>
              <p:spPr>
                <a:xfrm>
                  <a:off x="3724275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5" name="Овал 1004"/>
                <p:cNvSpPr/>
                <p:nvPr/>
              </p:nvSpPr>
              <p:spPr>
                <a:xfrm>
                  <a:off x="415290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6" name="Овал 1005"/>
                <p:cNvSpPr/>
                <p:nvPr/>
              </p:nvSpPr>
              <p:spPr>
                <a:xfrm>
                  <a:off x="37147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7" name="Овал 1006"/>
                <p:cNvSpPr/>
                <p:nvPr/>
              </p:nvSpPr>
              <p:spPr>
                <a:xfrm>
                  <a:off x="415290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8" name="Овал 1007"/>
                <p:cNvSpPr/>
                <p:nvPr/>
              </p:nvSpPr>
              <p:spPr>
                <a:xfrm>
                  <a:off x="4600575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09" name="Овал 1008"/>
                <p:cNvSpPr/>
                <p:nvPr/>
              </p:nvSpPr>
              <p:spPr>
                <a:xfrm>
                  <a:off x="5029200" y="10572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10" name="Овал 1009"/>
                <p:cNvSpPr/>
                <p:nvPr/>
              </p:nvSpPr>
              <p:spPr>
                <a:xfrm>
                  <a:off x="4600575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1011" name="Овал 1010"/>
                <p:cNvSpPr/>
                <p:nvPr/>
              </p:nvSpPr>
              <p:spPr>
                <a:xfrm>
                  <a:off x="504825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  <p:grpSp>
            <p:nvGrpSpPr>
              <p:cNvPr id="805" name="Группа 804"/>
              <p:cNvGrpSpPr/>
              <p:nvPr/>
            </p:nvGrpSpPr>
            <p:grpSpPr>
              <a:xfrm>
                <a:off x="47625" y="5153025"/>
                <a:ext cx="5514975" cy="1962150"/>
                <a:chOff x="0" y="0"/>
                <a:chExt cx="5514975" cy="1962150"/>
              </a:xfrm>
            </p:grpSpPr>
            <p:sp>
              <p:nvSpPr>
                <p:cNvPr id="806" name="Овал 805"/>
                <p:cNvSpPr/>
                <p:nvPr/>
              </p:nvSpPr>
              <p:spPr>
                <a:xfrm>
                  <a:off x="2400300" y="14954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07" name="Овал 806"/>
                <p:cNvSpPr/>
                <p:nvPr/>
              </p:nvSpPr>
              <p:spPr>
                <a:xfrm>
                  <a:off x="284797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08" name="Овал 807"/>
                <p:cNvSpPr/>
                <p:nvPr/>
              </p:nvSpPr>
              <p:spPr>
                <a:xfrm>
                  <a:off x="2838450" y="6572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09" name="Овал 808"/>
                <p:cNvSpPr/>
                <p:nvPr/>
              </p:nvSpPr>
              <p:spPr>
                <a:xfrm>
                  <a:off x="32956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0" name="Овал 809"/>
                <p:cNvSpPr/>
                <p:nvPr/>
              </p:nvSpPr>
              <p:spPr>
                <a:xfrm>
                  <a:off x="329565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1" name="Овал 810"/>
                <p:cNvSpPr/>
                <p:nvPr/>
              </p:nvSpPr>
              <p:spPr>
                <a:xfrm>
                  <a:off x="283845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2" name="Овал 811"/>
                <p:cNvSpPr/>
                <p:nvPr/>
              </p:nvSpPr>
              <p:spPr>
                <a:xfrm>
                  <a:off x="3314700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grpSp>
              <p:nvGrpSpPr>
                <p:cNvPr id="813" name="Группа 812"/>
                <p:cNvGrpSpPr/>
                <p:nvPr/>
              </p:nvGrpSpPr>
              <p:grpSpPr>
                <a:xfrm>
                  <a:off x="0" y="0"/>
                  <a:ext cx="5514975" cy="1962150"/>
                  <a:chOff x="0" y="0"/>
                  <a:chExt cx="5514975" cy="1962150"/>
                </a:xfrm>
              </p:grpSpPr>
              <p:sp>
                <p:nvSpPr>
                  <p:cNvPr id="830" name="Овал 829"/>
                  <p:cNvSpPr/>
                  <p:nvPr/>
                </p:nvSpPr>
                <p:spPr>
                  <a:xfrm>
                    <a:off x="1085850" y="2286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1" name="Овал 830"/>
                  <p:cNvSpPr/>
                  <p:nvPr/>
                </p:nvSpPr>
                <p:spPr>
                  <a:xfrm>
                    <a:off x="1533525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2" name="Овал 831"/>
                  <p:cNvSpPr/>
                  <p:nvPr/>
                </p:nvSpPr>
                <p:spPr>
                  <a:xfrm>
                    <a:off x="1085850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3" name="Овал 832"/>
                  <p:cNvSpPr/>
                  <p:nvPr/>
                </p:nvSpPr>
                <p:spPr>
                  <a:xfrm>
                    <a:off x="1533525" y="6381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4" name="Овал 833"/>
                  <p:cNvSpPr/>
                  <p:nvPr/>
                </p:nvSpPr>
                <p:spPr>
                  <a:xfrm>
                    <a:off x="1104900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5" name="Овал 834"/>
                  <p:cNvSpPr/>
                  <p:nvPr/>
                </p:nvSpPr>
                <p:spPr>
                  <a:xfrm>
                    <a:off x="1533525" y="10668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6" name="Овал 835"/>
                  <p:cNvSpPr/>
                  <p:nvPr/>
                </p:nvSpPr>
                <p:spPr>
                  <a:xfrm>
                    <a:off x="1095375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7" name="Овал 836"/>
                  <p:cNvSpPr/>
                  <p:nvPr/>
                </p:nvSpPr>
                <p:spPr>
                  <a:xfrm>
                    <a:off x="1562100" y="15049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8" name="Овал 837"/>
                  <p:cNvSpPr/>
                  <p:nvPr/>
                </p:nvSpPr>
                <p:spPr>
                  <a:xfrm>
                    <a:off x="1962150" y="2190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39" name="Овал 838"/>
                  <p:cNvSpPr/>
                  <p:nvPr/>
                </p:nvSpPr>
                <p:spPr>
                  <a:xfrm>
                    <a:off x="1952625" y="64770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0" name="Овал 839"/>
                  <p:cNvSpPr/>
                  <p:nvPr/>
                </p:nvSpPr>
                <p:spPr>
                  <a:xfrm>
                    <a:off x="2419350" y="2095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1" name="Овал 840"/>
                  <p:cNvSpPr/>
                  <p:nvPr/>
                </p:nvSpPr>
                <p:spPr>
                  <a:xfrm>
                    <a:off x="2419350" y="628650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2" name="Овал 841"/>
                  <p:cNvSpPr/>
                  <p:nvPr/>
                </p:nvSpPr>
                <p:spPr>
                  <a:xfrm>
                    <a:off x="1952625" y="107632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3" name="Овал 842"/>
                  <p:cNvSpPr/>
                  <p:nvPr/>
                </p:nvSpPr>
                <p:spPr>
                  <a:xfrm>
                    <a:off x="2409825" y="10572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844" name="Овал 843"/>
                  <p:cNvSpPr/>
                  <p:nvPr/>
                </p:nvSpPr>
                <p:spPr>
                  <a:xfrm>
                    <a:off x="1962150" y="1514475"/>
                    <a:ext cx="247650" cy="247650"/>
                  </a:xfrm>
                  <a:prstGeom prst="ellipse">
                    <a:avLst/>
                  </a:prstGeom>
                  <a:noFill/>
                  <a:ln w="12700">
                    <a:solidFill>
                      <a:schemeClr val="tx2">
                        <a:lumMod val="20000"/>
                        <a:lumOff val="80000"/>
                        <a:alpha val="97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grpSp>
                <p:nvGrpSpPr>
                  <p:cNvPr id="845" name="Группа 844"/>
                  <p:cNvGrpSpPr/>
                  <p:nvPr/>
                </p:nvGrpSpPr>
                <p:grpSpPr>
                  <a:xfrm>
                    <a:off x="0" y="0"/>
                    <a:ext cx="5514975" cy="1962150"/>
                    <a:chOff x="0" y="0"/>
                    <a:chExt cx="5514975" cy="1962150"/>
                  </a:xfrm>
                </p:grpSpPr>
                <p:sp>
                  <p:nvSpPr>
                    <p:cNvPr id="846" name="Овал 845"/>
                    <p:cNvSpPr/>
                    <p:nvPr/>
                  </p:nvSpPr>
                  <p:spPr>
                    <a:xfrm>
                      <a:off x="219075" y="1524000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7" name="Овал 846"/>
                    <p:cNvSpPr/>
                    <p:nvPr/>
                  </p:nvSpPr>
                  <p:spPr>
                    <a:xfrm>
                      <a:off x="219075" y="10763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8" name="Овал 847"/>
                    <p:cNvSpPr/>
                    <p:nvPr/>
                  </p:nvSpPr>
                  <p:spPr>
                    <a:xfrm>
                      <a:off x="676275" y="15144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49" name="Овал 848"/>
                    <p:cNvSpPr/>
                    <p:nvPr/>
                  </p:nvSpPr>
                  <p:spPr>
                    <a:xfrm>
                      <a:off x="219075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0" name="Овал 849"/>
                    <p:cNvSpPr/>
                    <p:nvPr/>
                  </p:nvSpPr>
                  <p:spPr>
                    <a:xfrm>
                      <a:off x="219075" y="2190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1" name="Овал 850"/>
                    <p:cNvSpPr/>
                    <p:nvPr/>
                  </p:nvSpPr>
                  <p:spPr>
                    <a:xfrm>
                      <a:off x="666750" y="20002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sp>
                  <p:nvSpPr>
                    <p:cNvPr id="852" name="Овал 851"/>
                    <p:cNvSpPr/>
                    <p:nvPr/>
                  </p:nvSpPr>
                  <p:spPr>
                    <a:xfrm>
                      <a:off x="666750" y="638175"/>
                      <a:ext cx="247650" cy="247650"/>
                    </a:xfrm>
                    <a:prstGeom prst="ellipse">
                      <a:avLst/>
                    </a:prstGeom>
                    <a:noFill/>
                    <a:ln w="12700">
                      <a:solidFill>
                        <a:schemeClr val="tx2">
                          <a:lumMod val="20000"/>
                          <a:lumOff val="80000"/>
                          <a:alpha val="97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ru-RU"/>
                    </a:p>
                  </p:txBody>
                </p:sp>
                <p:grpSp>
                  <p:nvGrpSpPr>
                    <p:cNvPr id="853" name="Группа 852"/>
                    <p:cNvGrpSpPr/>
                    <p:nvPr/>
                  </p:nvGrpSpPr>
                  <p:grpSpPr>
                    <a:xfrm>
                      <a:off x="0" y="0"/>
                      <a:ext cx="5514975" cy="1962150"/>
                      <a:chOff x="0" y="0"/>
                      <a:chExt cx="5514975" cy="1962150"/>
                    </a:xfrm>
                  </p:grpSpPr>
                  <p:grpSp>
                    <p:nvGrpSpPr>
                      <p:cNvPr id="854" name="Группа 853"/>
                      <p:cNvGrpSpPr/>
                      <p:nvPr/>
                    </p:nvGrpSpPr>
                    <p:grpSpPr>
                      <a:xfrm>
                        <a:off x="0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78" name="Овал 97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9" name="Овал 97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0" name="Овал 97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1" name="Овал 98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2" name="Овал 98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3" name="Овал 98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4" name="Овал 98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5" name="Овал 98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6" name="Овал 98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87" name="Овал 98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55" name="Группа 854"/>
                      <p:cNvGrpSpPr/>
                      <p:nvPr/>
                    </p:nvGrpSpPr>
                    <p:grpSpPr>
                      <a:xfrm>
                        <a:off x="8763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68" name="Овал 96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9" name="Овал 96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0" name="Овал 96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1" name="Овал 97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2" name="Овал 97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3" name="Овал 97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4" name="Овал 97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5" name="Овал 97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6" name="Овал 97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77" name="Овал 97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56" name="Группа 855"/>
                      <p:cNvGrpSpPr/>
                      <p:nvPr/>
                    </p:nvGrpSpPr>
                    <p:grpSpPr>
                      <a:xfrm>
                        <a:off x="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58" name="Овал 95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9" name="Овал 95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0" name="Овал 95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1" name="Овал 96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2" name="Овал 96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3" name="Овал 96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4" name="Овал 96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5" name="Овал 96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6" name="Овал 96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67" name="Овал 96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57" name="Группа 856"/>
                      <p:cNvGrpSpPr/>
                      <p:nvPr/>
                    </p:nvGrpSpPr>
                    <p:grpSpPr>
                      <a:xfrm>
                        <a:off x="8858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48" name="Овал 94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9" name="Овал 94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0" name="Овал 94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1" name="Овал 95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2" name="Овал 95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3" name="Овал 95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4" name="Овал 95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5" name="Овал 95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6" name="Овал 95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57" name="Овал 95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58" name="Группа 857"/>
                      <p:cNvGrpSpPr/>
                      <p:nvPr/>
                    </p:nvGrpSpPr>
                    <p:grpSpPr>
                      <a:xfrm>
                        <a:off x="1762125" y="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38" name="Овал 93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9" name="Овал 93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0" name="Овал 93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1" name="Овал 94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2" name="Овал 94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3" name="Овал 94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4" name="Овал 94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5" name="Овал 94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6" name="Овал 94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47" name="Овал 94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59" name="Группа 858"/>
                      <p:cNvGrpSpPr/>
                      <p:nvPr/>
                    </p:nvGrpSpPr>
                    <p:grpSpPr>
                      <a:xfrm>
                        <a:off x="2638425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28" name="Овал 92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9" name="Овал 92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0" name="Овал 92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1" name="Овал 93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2" name="Овал 93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3" name="Овал 93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4" name="Овал 93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5" name="Овал 93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6" name="Овал 93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37" name="Овал 93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0" name="Группа 859"/>
                      <p:cNvGrpSpPr/>
                      <p:nvPr/>
                    </p:nvGrpSpPr>
                    <p:grpSpPr>
                      <a:xfrm>
                        <a:off x="1762125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18" name="Овал 91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9" name="Овал 91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0" name="Овал 91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1" name="Овал 92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2" name="Овал 92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3" name="Овал 92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4" name="Овал 92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5" name="Овал 92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6" name="Овал 92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27" name="Овал 92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1" name="Группа 860"/>
                      <p:cNvGrpSpPr/>
                      <p:nvPr/>
                    </p:nvGrpSpPr>
                    <p:grpSpPr>
                      <a:xfrm>
                        <a:off x="2647950" y="86677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908" name="Овал 90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9" name="Овал 90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0" name="Овал 90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1" name="Овал 91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2" name="Овал 91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3" name="Овал 91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4" name="Овал 91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5" name="Овал 91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6" name="Овал 91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17" name="Овал 91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2" name="Группа 861"/>
                      <p:cNvGrpSpPr/>
                      <p:nvPr/>
                    </p:nvGrpSpPr>
                    <p:grpSpPr>
                      <a:xfrm>
                        <a:off x="3505200" y="9525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898" name="Овал 89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9" name="Овал 89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0" name="Овал 89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1" name="Овал 90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2" name="Овал 90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3" name="Овал 90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4" name="Овал 90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5" name="Овал 90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6" name="Овал 90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907" name="Овал 90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3" name="Группа 862"/>
                      <p:cNvGrpSpPr/>
                      <p:nvPr/>
                    </p:nvGrpSpPr>
                    <p:grpSpPr>
                      <a:xfrm>
                        <a:off x="4381500" y="1905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888" name="Овал 88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9" name="Овал 88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0" name="Овал 88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1" name="Овал 89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2" name="Овал 89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3" name="Овал 89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4" name="Овал 89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5" name="Овал 89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6" name="Овал 89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97" name="Овал 89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4" name="Группа 863"/>
                      <p:cNvGrpSpPr/>
                      <p:nvPr/>
                    </p:nvGrpSpPr>
                    <p:grpSpPr>
                      <a:xfrm>
                        <a:off x="3505200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878" name="Овал 87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9" name="Овал 87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0" name="Овал 87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1" name="Овал 88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2" name="Овал 88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3" name="Овал 88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4" name="Овал 88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5" name="Овал 88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6" name="Овал 88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87" name="Овал 88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grpSp>
                    <p:nvGrpSpPr>
                      <p:cNvPr id="865" name="Группа 864"/>
                      <p:cNvGrpSpPr/>
                      <p:nvPr/>
                    </p:nvGrpSpPr>
                    <p:grpSpPr>
                      <a:xfrm>
                        <a:off x="4391025" y="876300"/>
                        <a:ext cx="1123950" cy="1085850"/>
                        <a:chOff x="0" y="0"/>
                        <a:chExt cx="1123950" cy="1085850"/>
                      </a:xfrm>
                    </p:grpSpPr>
                    <p:sp>
                      <p:nvSpPr>
                        <p:cNvPr id="868" name="Овал 867"/>
                        <p:cNvSpPr/>
                        <p:nvPr/>
                      </p:nvSpPr>
                      <p:spPr>
                        <a:xfrm>
                          <a:off x="0" y="0"/>
                          <a:ext cx="1123950" cy="1085850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69" name="Овал 868"/>
                        <p:cNvSpPr/>
                        <p:nvPr/>
                      </p:nvSpPr>
                      <p:spPr>
                        <a:xfrm>
                          <a:off x="561975" y="10477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0" name="Овал 869"/>
                        <p:cNvSpPr/>
                        <p:nvPr/>
                      </p:nvSpPr>
                      <p:spPr>
                        <a:xfrm>
                          <a:off x="114300" y="11430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1" name="Овал 870"/>
                        <p:cNvSpPr/>
                        <p:nvPr/>
                      </p:nvSpPr>
                      <p:spPr>
                        <a:xfrm>
                          <a:off x="561975" y="542925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2" name="Овал 871"/>
                        <p:cNvSpPr/>
                        <p:nvPr/>
                      </p:nvSpPr>
                      <p:spPr>
                        <a:xfrm>
                          <a:off x="114300" y="552450"/>
                          <a:ext cx="447675" cy="44767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3" name="Овал 872"/>
                        <p:cNvSpPr/>
                        <p:nvPr/>
                      </p:nvSpPr>
                      <p:spPr>
                        <a:xfrm>
                          <a:off x="9334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4" name="Овал 873"/>
                        <p:cNvSpPr/>
                        <p:nvPr/>
                      </p:nvSpPr>
                      <p:spPr>
                        <a:xfrm>
                          <a:off x="495300" y="9144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5" name="Овал 874"/>
                        <p:cNvSpPr/>
                        <p:nvPr/>
                      </p:nvSpPr>
                      <p:spPr>
                        <a:xfrm>
                          <a:off x="57150" y="485775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6" name="Овал 875"/>
                        <p:cNvSpPr/>
                        <p:nvPr/>
                      </p:nvSpPr>
                      <p:spPr>
                        <a:xfrm>
                          <a:off x="495300" y="5715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  <p:sp>
                      <p:nvSpPr>
                        <p:cNvPr id="877" name="Овал 876"/>
                        <p:cNvSpPr/>
                        <p:nvPr/>
                      </p:nvSpPr>
                      <p:spPr>
                        <a:xfrm>
                          <a:off x="495300" y="495300"/>
                          <a:ext cx="142875" cy="123825"/>
                        </a:xfrm>
                        <a:prstGeom prst="ellipse">
                          <a:avLst/>
                        </a:prstGeom>
                        <a:noFill/>
                        <a:ln w="12700">
                          <a:solidFill>
                            <a:schemeClr val="tx2">
                              <a:lumMod val="20000"/>
                              <a:lumOff val="80000"/>
                              <a:alpha val="97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ru-RU"/>
                        </a:p>
                      </p:txBody>
                    </p:sp>
                  </p:grpSp>
                  <p:sp>
                    <p:nvSpPr>
                      <p:cNvPr id="866" name="Овал 865"/>
                      <p:cNvSpPr/>
                      <p:nvPr/>
                    </p:nvSpPr>
                    <p:spPr>
                      <a:xfrm>
                        <a:off x="657225" y="1076325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  <p:sp>
                    <p:nvSpPr>
                      <p:cNvPr id="867" name="Овал 866"/>
                      <p:cNvSpPr/>
                      <p:nvPr/>
                    </p:nvSpPr>
                    <p:spPr>
                      <a:xfrm>
                        <a:off x="2838450" y="1524000"/>
                        <a:ext cx="247650" cy="247650"/>
                      </a:xfrm>
                      <a:prstGeom prst="ellipse">
                        <a:avLst/>
                      </a:prstGeom>
                      <a:noFill/>
                      <a:ln w="12700">
                        <a:solidFill>
                          <a:schemeClr val="tx2">
                            <a:lumMod val="20000"/>
                            <a:lumOff val="80000"/>
                            <a:alpha val="97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ru-RU"/>
                      </a:p>
                    </p:txBody>
                  </p:sp>
                </p:grpSp>
              </p:grpSp>
            </p:grpSp>
            <p:sp>
              <p:nvSpPr>
                <p:cNvPr id="814" name="Овал 813"/>
                <p:cNvSpPr/>
                <p:nvPr/>
              </p:nvSpPr>
              <p:spPr>
                <a:xfrm>
                  <a:off x="32956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5" name="Овал 814"/>
                <p:cNvSpPr/>
                <p:nvPr/>
              </p:nvSpPr>
              <p:spPr>
                <a:xfrm>
                  <a:off x="37052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6" name="Овал 815"/>
                <p:cNvSpPr/>
                <p:nvPr/>
              </p:nvSpPr>
              <p:spPr>
                <a:xfrm>
                  <a:off x="3705225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7" name="Овал 816"/>
                <p:cNvSpPr/>
                <p:nvPr/>
              </p:nvSpPr>
              <p:spPr>
                <a:xfrm>
                  <a:off x="41338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8" name="Овал 817"/>
                <p:cNvSpPr/>
                <p:nvPr/>
              </p:nvSpPr>
              <p:spPr>
                <a:xfrm>
                  <a:off x="41529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19" name="Овал 818"/>
                <p:cNvSpPr/>
                <p:nvPr/>
              </p:nvSpPr>
              <p:spPr>
                <a:xfrm>
                  <a:off x="4581525" y="2095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0" name="Овал 819"/>
                <p:cNvSpPr/>
                <p:nvPr/>
              </p:nvSpPr>
              <p:spPr>
                <a:xfrm>
                  <a:off x="5048250" y="2000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1" name="Овал 820"/>
                <p:cNvSpPr/>
                <p:nvPr/>
              </p:nvSpPr>
              <p:spPr>
                <a:xfrm>
                  <a:off x="5029200" y="6477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2" name="Овал 821"/>
                <p:cNvSpPr/>
                <p:nvPr/>
              </p:nvSpPr>
              <p:spPr>
                <a:xfrm>
                  <a:off x="3724275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3" name="Овал 822"/>
                <p:cNvSpPr/>
                <p:nvPr/>
              </p:nvSpPr>
              <p:spPr>
                <a:xfrm>
                  <a:off x="4152900" y="107632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4" name="Овал 823"/>
                <p:cNvSpPr/>
                <p:nvPr/>
              </p:nvSpPr>
              <p:spPr>
                <a:xfrm>
                  <a:off x="3714750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5" name="Овал 824"/>
                <p:cNvSpPr/>
                <p:nvPr/>
              </p:nvSpPr>
              <p:spPr>
                <a:xfrm>
                  <a:off x="415290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6" name="Овал 825"/>
                <p:cNvSpPr/>
                <p:nvPr/>
              </p:nvSpPr>
              <p:spPr>
                <a:xfrm>
                  <a:off x="4600575" y="106680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7" name="Овал 826"/>
                <p:cNvSpPr/>
                <p:nvPr/>
              </p:nvSpPr>
              <p:spPr>
                <a:xfrm>
                  <a:off x="5029200" y="10572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8" name="Овал 827"/>
                <p:cNvSpPr/>
                <p:nvPr/>
              </p:nvSpPr>
              <p:spPr>
                <a:xfrm>
                  <a:off x="4600575" y="1514475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  <p:sp>
              <p:nvSpPr>
                <p:cNvPr id="829" name="Овал 828"/>
                <p:cNvSpPr/>
                <p:nvPr/>
              </p:nvSpPr>
              <p:spPr>
                <a:xfrm>
                  <a:off x="5048250" y="1504950"/>
                  <a:ext cx="247650" cy="247650"/>
                </a:xfrm>
                <a:prstGeom prst="ellipse">
                  <a:avLst/>
                </a:prstGeom>
                <a:noFill/>
                <a:ln w="12700">
                  <a:solidFill>
                    <a:schemeClr val="tx2">
                      <a:lumMod val="20000"/>
                      <a:lumOff val="80000"/>
                      <a:alpha val="97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ru-RU"/>
                </a:p>
              </p:txBody>
            </p:sp>
          </p:grpSp>
        </p:grpSp>
        <p:sp>
          <p:nvSpPr>
            <p:cNvPr id="798" name="Овал 797"/>
            <p:cNvSpPr/>
            <p:nvPr/>
          </p:nvSpPr>
          <p:spPr>
            <a:xfrm rot="5400000">
              <a:off x="1038681" y="4638549"/>
              <a:ext cx="247650" cy="247650"/>
            </a:xfrm>
            <a:prstGeom prst="ellipse">
              <a:avLst/>
            </a:prstGeom>
            <a:noFill/>
            <a:ln w="12700">
              <a:solidFill>
                <a:schemeClr val="tx2">
                  <a:lumMod val="20000"/>
                  <a:lumOff val="80000"/>
                  <a:alpha val="9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99" name="Овал 798"/>
            <p:cNvSpPr/>
            <p:nvPr/>
          </p:nvSpPr>
          <p:spPr>
            <a:xfrm rot="5400000">
              <a:off x="2756162" y="4630599"/>
              <a:ext cx="247650" cy="247650"/>
            </a:xfrm>
            <a:prstGeom prst="ellipse">
              <a:avLst/>
            </a:prstGeom>
            <a:noFill/>
            <a:ln w="12700">
              <a:solidFill>
                <a:schemeClr val="tx2">
                  <a:lumMod val="20000"/>
                  <a:lumOff val="80000"/>
                  <a:alpha val="9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00" name="Овал 799"/>
            <p:cNvSpPr/>
            <p:nvPr/>
          </p:nvSpPr>
          <p:spPr>
            <a:xfrm rot="5400000">
              <a:off x="4473644" y="4606745"/>
              <a:ext cx="247650" cy="247650"/>
            </a:xfrm>
            <a:prstGeom prst="ellipse">
              <a:avLst/>
            </a:prstGeom>
            <a:noFill/>
            <a:ln w="12700">
              <a:solidFill>
                <a:schemeClr val="tx2">
                  <a:lumMod val="20000"/>
                  <a:lumOff val="80000"/>
                  <a:alpha val="9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01" name="Овал 800"/>
            <p:cNvSpPr/>
            <p:nvPr/>
          </p:nvSpPr>
          <p:spPr>
            <a:xfrm rot="5400000">
              <a:off x="6183176" y="4598792"/>
              <a:ext cx="247650" cy="247650"/>
            </a:xfrm>
            <a:prstGeom prst="ellipse">
              <a:avLst/>
            </a:prstGeom>
            <a:noFill/>
            <a:ln w="12700">
              <a:solidFill>
                <a:schemeClr val="tx2">
                  <a:lumMod val="20000"/>
                  <a:lumOff val="80000"/>
                  <a:alpha val="9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288" y="998428"/>
            <a:ext cx="6154035" cy="862308"/>
          </a:xfrm>
          <a:noFill/>
        </p:spPr>
        <p:txBody>
          <a:bodyPr>
            <a:normAutofit fontScale="90000"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Black" panose="020B0A04020102020204" pitchFamily="34" charset="0"/>
              </a:rPr>
              <a:t>XVI Всероссийский форум «Вместе - ради детей</a:t>
            </a:r>
            <a:r>
              <a:rPr lang="ru-RU" sz="1400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!»</a:t>
            </a:r>
            <a:r>
              <a:rPr lang="ru-RU" sz="1400" dirty="0" smtClean="0">
                <a:latin typeface="Arial Black" panose="020B0A04020102020204" pitchFamily="34" charset="0"/>
              </a:rPr>
              <a:t/>
            </a:r>
            <a:br>
              <a:rPr lang="ru-RU" sz="1400" dirty="0" smtClean="0">
                <a:latin typeface="Arial Black" panose="020B0A04020102020204" pitchFamily="34" charset="0"/>
              </a:rPr>
            </a:br>
            <a:r>
              <a:rPr lang="ru-RU" sz="1200" dirty="0" smtClean="0">
                <a:latin typeface="Arial Black" panose="020B0A04020102020204" pitchFamily="34" charset="0"/>
              </a:rPr>
              <a:t>Министерство труда и социальной защиты СК</a:t>
            </a:r>
            <a:br>
              <a:rPr lang="ru-RU" sz="1200" dirty="0" smtClean="0">
                <a:latin typeface="Arial Black" panose="020B0A04020102020204" pitchFamily="34" charset="0"/>
              </a:rPr>
            </a:br>
            <a:r>
              <a:rPr lang="ru-RU" sz="1200" dirty="0" smtClean="0">
                <a:latin typeface="Arial Black" panose="020B0A04020102020204" pitchFamily="34" charset="0"/>
              </a:rPr>
              <a:t/>
            </a:r>
            <a:br>
              <a:rPr lang="ru-RU" sz="1200" dirty="0" smtClean="0">
                <a:latin typeface="Arial Black" panose="020B0A04020102020204" pitchFamily="34" charset="0"/>
              </a:rPr>
            </a:br>
            <a:r>
              <a:rPr lang="ru-RU" sz="1600" dirty="0" smtClean="0">
                <a:latin typeface="Arial Black" panose="020B0A04020102020204" pitchFamily="34" charset="0"/>
              </a:rPr>
              <a:t>ГБУСО «Апанасенковский центр </a:t>
            </a:r>
            <a:br>
              <a:rPr lang="ru-RU" sz="1600" dirty="0" smtClean="0">
                <a:latin typeface="Arial Black" panose="020B0A04020102020204" pitchFamily="34" charset="0"/>
              </a:rPr>
            </a:br>
            <a:r>
              <a:rPr lang="ru-RU" sz="1600" dirty="0" smtClean="0">
                <a:latin typeface="Arial Black" panose="020B0A04020102020204" pitchFamily="34" charset="0"/>
              </a:rPr>
              <a:t>социальной помощи семье и детям»</a:t>
            </a:r>
            <a:endParaRPr lang="ru-RU" sz="22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71" y="2132857"/>
            <a:ext cx="5957222" cy="4300835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endParaRPr lang="ru-RU" sz="2800" b="1" dirty="0" smtClean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Помощь </a:t>
            </a:r>
            <a:r>
              <a:rPr lang="ru-RU" sz="2800" b="1" dirty="0">
                <a:solidFill>
                  <a:schemeClr val="tx2"/>
                </a:solidFill>
              </a:rPr>
              <a:t>семьям с детьми </a:t>
            </a:r>
            <a:endParaRPr lang="ru-RU" sz="2800" b="1" dirty="0" smtClean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r>
              <a:rPr lang="ru-RU" sz="2800" b="1" dirty="0" smtClean="0">
                <a:solidFill>
                  <a:schemeClr val="tx2"/>
                </a:solidFill>
              </a:rPr>
              <a:t>с </a:t>
            </a:r>
            <a:r>
              <a:rPr lang="ru-RU" sz="2800" b="1" dirty="0">
                <a:solidFill>
                  <a:schemeClr val="tx2"/>
                </a:solidFill>
              </a:rPr>
              <a:t>девиантным поведением в социальных сервисах Семейного </a:t>
            </a:r>
            <a:r>
              <a:rPr lang="ru-RU" sz="2800" b="1" dirty="0" smtClean="0">
                <a:solidFill>
                  <a:schemeClr val="tx2"/>
                </a:solidFill>
              </a:rPr>
              <a:t>многофункционального центра</a:t>
            </a:r>
          </a:p>
          <a:p>
            <a:pPr>
              <a:spcBef>
                <a:spcPts val="0"/>
              </a:spcBef>
            </a:pPr>
            <a:endParaRPr lang="ru-RU" sz="2800" b="1" dirty="0">
              <a:solidFill>
                <a:schemeClr val="tx2"/>
              </a:solidFill>
            </a:endParaRPr>
          </a:p>
          <a:p>
            <a:pPr>
              <a:spcBef>
                <a:spcPts val="0"/>
              </a:spcBef>
            </a:pPr>
            <a:endParaRPr lang="ru-RU" sz="2800" b="1" dirty="0">
              <a:solidFill>
                <a:schemeClr val="tx2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1800" b="1" dirty="0" smtClean="0">
                <a:solidFill>
                  <a:schemeClr val="tx2"/>
                </a:solidFill>
              </a:rPr>
              <a:t>Директор </a:t>
            </a:r>
          </a:p>
          <a:p>
            <a:pPr algn="r">
              <a:spcBef>
                <a:spcPts val="0"/>
              </a:spcBef>
            </a:pPr>
            <a:r>
              <a:rPr lang="ru-RU" sz="1800" b="1" dirty="0" smtClean="0">
                <a:solidFill>
                  <a:schemeClr val="tx2"/>
                </a:solidFill>
              </a:rPr>
              <a:t>Галина Николаевна Бабкина</a:t>
            </a:r>
          </a:p>
          <a:p>
            <a:pPr algn="r">
              <a:spcBef>
                <a:spcPts val="0"/>
              </a:spcBef>
            </a:pPr>
            <a:r>
              <a:rPr lang="ru-RU" sz="1800" b="1" dirty="0" smtClean="0">
                <a:solidFill>
                  <a:schemeClr val="tx2"/>
                </a:solidFill>
              </a:rPr>
              <a:t>Телефон (86555) 4 58 81</a:t>
            </a:r>
          </a:p>
          <a:p>
            <a:pPr algn="r">
              <a:spcBef>
                <a:spcPts val="0"/>
              </a:spcBef>
            </a:pPr>
            <a:r>
              <a:rPr lang="ru-RU" sz="1800" u="sng" dirty="0">
                <a:solidFill>
                  <a:schemeClr val="tx2"/>
                </a:solidFill>
                <a:hlinkClick r:id="rId2"/>
              </a:rPr>
              <a:t>cspsd02@minsoc26.ru</a:t>
            </a:r>
            <a:endParaRPr lang="ru-RU" sz="1800" b="1" dirty="0" smtClean="0">
              <a:solidFill>
                <a:schemeClr val="tx2"/>
              </a:solidFill>
            </a:endParaRPr>
          </a:p>
          <a:p>
            <a:pPr algn="r">
              <a:spcBef>
                <a:spcPts val="0"/>
              </a:spcBef>
            </a:pPr>
            <a:r>
              <a:rPr lang="ru-RU" sz="1800" u="sng" dirty="0">
                <a:solidFill>
                  <a:schemeClr val="tx2"/>
                </a:solidFill>
                <a:hlinkClick r:id="rId3"/>
              </a:rPr>
              <a:t>https://apcspsid.ru/</a:t>
            </a:r>
            <a:endParaRPr lang="ru-RU" sz="1800" b="1" dirty="0">
              <a:solidFill>
                <a:schemeClr val="tx2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591182" y="341040"/>
            <a:ext cx="2964329" cy="1791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564" y="-25179"/>
            <a:ext cx="1014113" cy="936104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4806799" y="-163210"/>
            <a:ext cx="1106031" cy="1283529"/>
            <a:chOff x="4585895" y="-118298"/>
            <a:chExt cx="871855" cy="1098550"/>
          </a:xfrm>
        </p:grpSpPr>
        <p:grpSp>
          <p:nvGrpSpPr>
            <p:cNvPr id="1544" name="Group 121"/>
            <p:cNvGrpSpPr/>
            <p:nvPr/>
          </p:nvGrpSpPr>
          <p:grpSpPr>
            <a:xfrm>
              <a:off x="4585895" y="-118298"/>
              <a:ext cx="871855" cy="1098550"/>
              <a:chOff x="1524" y="1524"/>
              <a:chExt cx="868680" cy="1096010"/>
            </a:xfrm>
          </p:grpSpPr>
          <p:sp>
            <p:nvSpPr>
              <p:cNvPr id="1545" name="Graphic 122"/>
              <p:cNvSpPr/>
              <p:nvPr/>
            </p:nvSpPr>
            <p:spPr>
              <a:xfrm>
                <a:off x="1524" y="1524"/>
                <a:ext cx="868680" cy="1096010"/>
              </a:xfrm>
              <a:custGeom>
                <a:avLst/>
                <a:gdLst/>
                <a:ahLst/>
                <a:cxnLst/>
                <a:rect l="l" t="t" r="r" b="b"/>
                <a:pathLst>
                  <a:path w="868680" h="1096010">
                    <a:moveTo>
                      <a:pt x="0" y="0"/>
                    </a:moveTo>
                    <a:lnTo>
                      <a:pt x="868672" y="0"/>
                    </a:lnTo>
                    <a:lnTo>
                      <a:pt x="868672" y="1095476"/>
                    </a:lnTo>
                    <a:lnTo>
                      <a:pt x="0" y="1095476"/>
                    </a:lnTo>
                    <a:lnTo>
                      <a:pt x="0" y="0"/>
                    </a:lnTo>
                    <a:close/>
                  </a:path>
                </a:pathLst>
              </a:custGeom>
              <a:ln w="3049">
                <a:solidFill>
                  <a:schemeClr val="bg1"/>
                </a:solidFill>
                <a:prstDash val="solid"/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pic>
            <p:nvPicPr>
              <p:cNvPr id="1546" name="Image 123"/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228166" y="269206"/>
                <a:ext cx="390448" cy="228536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sp>
            <p:nvSpPr>
              <p:cNvPr id="1547" name="Graphic 124"/>
              <p:cNvSpPr/>
              <p:nvPr/>
            </p:nvSpPr>
            <p:spPr>
              <a:xfrm>
                <a:off x="430775" y="621599"/>
                <a:ext cx="43180" cy="29209"/>
              </a:xfrm>
              <a:custGeom>
                <a:avLst/>
                <a:gdLst/>
                <a:ahLst/>
                <a:cxnLst/>
                <a:rect l="l" t="t" r="r" b="b"/>
                <a:pathLst>
                  <a:path w="43180" h="29209">
                    <a:moveTo>
                      <a:pt x="42756" y="0"/>
                    </a:moveTo>
                    <a:lnTo>
                      <a:pt x="29906" y="1031"/>
                    </a:lnTo>
                    <a:lnTo>
                      <a:pt x="12516" y="5506"/>
                    </a:lnTo>
                    <a:lnTo>
                      <a:pt x="0" y="13655"/>
                    </a:lnTo>
                    <a:lnTo>
                      <a:pt x="1769" y="25707"/>
                    </a:lnTo>
                    <a:lnTo>
                      <a:pt x="6866" y="29061"/>
                    </a:lnTo>
                    <a:lnTo>
                      <a:pt x="11835" y="27735"/>
                    </a:lnTo>
                    <a:lnTo>
                      <a:pt x="17231" y="23393"/>
                    </a:lnTo>
                    <a:lnTo>
                      <a:pt x="23610" y="17697"/>
                    </a:lnTo>
                    <a:lnTo>
                      <a:pt x="28044" y="14108"/>
                    </a:lnTo>
                    <a:lnTo>
                      <a:pt x="34084" y="9081"/>
                    </a:lnTo>
                    <a:lnTo>
                      <a:pt x="39672" y="3937"/>
                    </a:lnTo>
                    <a:lnTo>
                      <a:pt x="42756" y="0"/>
                    </a:lnTo>
                    <a:close/>
                  </a:path>
                </a:pathLst>
              </a:custGeom>
              <a:solidFill>
                <a:srgbClr val="174CA2"/>
              </a:solidFill>
              <a:ln>
                <a:solidFill>
                  <a:schemeClr val="bg1"/>
                </a:solidFill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548" name="Graphic 125"/>
              <p:cNvSpPr/>
              <p:nvPr/>
            </p:nvSpPr>
            <p:spPr>
              <a:xfrm>
                <a:off x="90307" y="198901"/>
                <a:ext cx="671195" cy="316865"/>
              </a:xfrm>
              <a:custGeom>
                <a:avLst/>
                <a:gdLst/>
                <a:ahLst/>
                <a:cxnLst/>
                <a:rect l="l" t="t" r="r" b="b"/>
                <a:pathLst>
                  <a:path w="671195" h="316865">
                    <a:moveTo>
                      <a:pt x="0" y="316623"/>
                    </a:moveTo>
                    <a:lnTo>
                      <a:pt x="3637" y="269835"/>
                    </a:lnTo>
                    <a:lnTo>
                      <a:pt x="14202" y="225178"/>
                    </a:lnTo>
                    <a:lnTo>
                      <a:pt x="31177" y="183143"/>
                    </a:lnTo>
                    <a:lnTo>
                      <a:pt x="54043" y="144218"/>
                    </a:lnTo>
                    <a:lnTo>
                      <a:pt x="82281" y="108895"/>
                    </a:lnTo>
                    <a:lnTo>
                      <a:pt x="115371" y="77662"/>
                    </a:lnTo>
                    <a:lnTo>
                      <a:pt x="152796" y="51010"/>
                    </a:lnTo>
                    <a:lnTo>
                      <a:pt x="194035" y="29427"/>
                    </a:lnTo>
                    <a:lnTo>
                      <a:pt x="238571" y="13405"/>
                    </a:lnTo>
                    <a:lnTo>
                      <a:pt x="285883" y="3433"/>
                    </a:lnTo>
                    <a:lnTo>
                      <a:pt x="335455" y="0"/>
                    </a:lnTo>
                    <a:lnTo>
                      <a:pt x="385027" y="3433"/>
                    </a:lnTo>
                    <a:lnTo>
                      <a:pt x="432340" y="13405"/>
                    </a:lnTo>
                    <a:lnTo>
                      <a:pt x="476876" y="29427"/>
                    </a:lnTo>
                    <a:lnTo>
                      <a:pt x="518116" y="51010"/>
                    </a:lnTo>
                    <a:lnTo>
                      <a:pt x="555540" y="77662"/>
                    </a:lnTo>
                    <a:lnTo>
                      <a:pt x="588631" y="108895"/>
                    </a:lnTo>
                    <a:lnTo>
                      <a:pt x="616869" y="144218"/>
                    </a:lnTo>
                    <a:lnTo>
                      <a:pt x="639735" y="183143"/>
                    </a:lnTo>
                    <a:lnTo>
                      <a:pt x="656710" y="225178"/>
                    </a:lnTo>
                    <a:lnTo>
                      <a:pt x="667275" y="269835"/>
                    </a:lnTo>
                    <a:lnTo>
                      <a:pt x="670913" y="316623"/>
                    </a:lnTo>
                  </a:path>
                </a:pathLst>
              </a:custGeom>
              <a:ln w="21337">
                <a:solidFill>
                  <a:schemeClr val="bg1"/>
                </a:solidFill>
                <a:prstDash val="solid"/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1549" name="Graphic 126"/>
              <p:cNvSpPr/>
              <p:nvPr/>
            </p:nvSpPr>
            <p:spPr>
              <a:xfrm>
                <a:off x="144737" y="568373"/>
                <a:ext cx="554990" cy="172085"/>
              </a:xfrm>
              <a:custGeom>
                <a:avLst/>
                <a:gdLst/>
                <a:ahLst/>
                <a:cxnLst/>
                <a:rect l="l" t="t" r="r" b="b"/>
                <a:pathLst>
                  <a:path w="554990" h="172085">
                    <a:moveTo>
                      <a:pt x="277279" y="154495"/>
                    </a:moveTo>
                    <a:lnTo>
                      <a:pt x="274421" y="148805"/>
                    </a:lnTo>
                    <a:lnTo>
                      <a:pt x="268452" y="146824"/>
                    </a:lnTo>
                    <a:lnTo>
                      <a:pt x="258864" y="148170"/>
                    </a:lnTo>
                    <a:lnTo>
                      <a:pt x="241109" y="146900"/>
                    </a:lnTo>
                    <a:lnTo>
                      <a:pt x="199567" y="132143"/>
                    </a:lnTo>
                    <a:lnTo>
                      <a:pt x="163372" y="107810"/>
                    </a:lnTo>
                    <a:lnTo>
                      <a:pt x="144729" y="76923"/>
                    </a:lnTo>
                    <a:lnTo>
                      <a:pt x="154228" y="79578"/>
                    </a:lnTo>
                    <a:lnTo>
                      <a:pt x="166179" y="84696"/>
                    </a:lnTo>
                    <a:lnTo>
                      <a:pt x="179793" y="89204"/>
                    </a:lnTo>
                    <a:lnTo>
                      <a:pt x="194310" y="90017"/>
                    </a:lnTo>
                    <a:lnTo>
                      <a:pt x="200342" y="87858"/>
                    </a:lnTo>
                    <a:lnTo>
                      <a:pt x="204381" y="83743"/>
                    </a:lnTo>
                    <a:lnTo>
                      <a:pt x="205168" y="78498"/>
                    </a:lnTo>
                    <a:lnTo>
                      <a:pt x="201447" y="72936"/>
                    </a:lnTo>
                    <a:lnTo>
                      <a:pt x="196494" y="68732"/>
                    </a:lnTo>
                    <a:lnTo>
                      <a:pt x="187032" y="65252"/>
                    </a:lnTo>
                    <a:lnTo>
                      <a:pt x="181406" y="61671"/>
                    </a:lnTo>
                    <a:lnTo>
                      <a:pt x="172008" y="55232"/>
                    </a:lnTo>
                    <a:lnTo>
                      <a:pt x="163080" y="48768"/>
                    </a:lnTo>
                    <a:lnTo>
                      <a:pt x="153797" y="42621"/>
                    </a:lnTo>
                    <a:lnTo>
                      <a:pt x="105194" y="26631"/>
                    </a:lnTo>
                    <a:lnTo>
                      <a:pt x="90436" y="26327"/>
                    </a:lnTo>
                    <a:lnTo>
                      <a:pt x="64363" y="31369"/>
                    </a:lnTo>
                    <a:lnTo>
                      <a:pt x="25171" y="56197"/>
                    </a:lnTo>
                    <a:lnTo>
                      <a:pt x="0" y="85991"/>
                    </a:lnTo>
                    <a:lnTo>
                      <a:pt x="3632" y="89839"/>
                    </a:lnTo>
                    <a:lnTo>
                      <a:pt x="13474" y="88773"/>
                    </a:lnTo>
                    <a:lnTo>
                      <a:pt x="28536" y="85902"/>
                    </a:lnTo>
                    <a:lnTo>
                      <a:pt x="50076" y="87439"/>
                    </a:lnTo>
                    <a:lnTo>
                      <a:pt x="79324" y="99593"/>
                    </a:lnTo>
                    <a:lnTo>
                      <a:pt x="97993" y="112064"/>
                    </a:lnTo>
                    <a:lnTo>
                      <a:pt x="115506" y="125552"/>
                    </a:lnTo>
                    <a:lnTo>
                      <a:pt x="133527" y="138760"/>
                    </a:lnTo>
                    <a:lnTo>
                      <a:pt x="174891" y="158546"/>
                    </a:lnTo>
                    <a:lnTo>
                      <a:pt x="232117" y="171348"/>
                    </a:lnTo>
                    <a:lnTo>
                      <a:pt x="256946" y="171665"/>
                    </a:lnTo>
                    <a:lnTo>
                      <a:pt x="269646" y="167703"/>
                    </a:lnTo>
                    <a:lnTo>
                      <a:pt x="276059" y="161391"/>
                    </a:lnTo>
                    <a:lnTo>
                      <a:pt x="277279" y="154495"/>
                    </a:lnTo>
                    <a:close/>
                  </a:path>
                  <a:path w="554990" h="172085">
                    <a:moveTo>
                      <a:pt x="554469" y="81610"/>
                    </a:moveTo>
                    <a:lnTo>
                      <a:pt x="553250" y="76911"/>
                    </a:lnTo>
                    <a:lnTo>
                      <a:pt x="544601" y="75984"/>
                    </a:lnTo>
                    <a:lnTo>
                      <a:pt x="530021" y="79438"/>
                    </a:lnTo>
                    <a:lnTo>
                      <a:pt x="508215" y="79654"/>
                    </a:lnTo>
                    <a:lnTo>
                      <a:pt x="477901" y="68961"/>
                    </a:lnTo>
                    <a:lnTo>
                      <a:pt x="458279" y="56857"/>
                    </a:lnTo>
                    <a:lnTo>
                      <a:pt x="440055" y="43713"/>
                    </a:lnTo>
                    <a:lnTo>
                      <a:pt x="421881" y="30988"/>
                    </a:lnTo>
                    <a:lnTo>
                      <a:pt x="402374" y="20104"/>
                    </a:lnTo>
                    <a:lnTo>
                      <a:pt x="377558" y="11633"/>
                    </a:lnTo>
                    <a:lnTo>
                      <a:pt x="338607" y="2590"/>
                    </a:lnTo>
                    <a:lnTo>
                      <a:pt x="300405" y="0"/>
                    </a:lnTo>
                    <a:lnTo>
                      <a:pt x="277863" y="10845"/>
                    </a:lnTo>
                    <a:lnTo>
                      <a:pt x="276161" y="18288"/>
                    </a:lnTo>
                    <a:lnTo>
                      <a:pt x="278942" y="22821"/>
                    </a:lnTo>
                    <a:lnTo>
                      <a:pt x="284822" y="24841"/>
                    </a:lnTo>
                    <a:lnTo>
                      <a:pt x="292417" y="24765"/>
                    </a:lnTo>
                    <a:lnTo>
                      <a:pt x="320675" y="26784"/>
                    </a:lnTo>
                    <a:lnTo>
                      <a:pt x="380504" y="53111"/>
                    </a:lnTo>
                    <a:lnTo>
                      <a:pt x="411505" y="86639"/>
                    </a:lnTo>
                    <a:lnTo>
                      <a:pt x="411010" y="92811"/>
                    </a:lnTo>
                    <a:lnTo>
                      <a:pt x="401434" y="90309"/>
                    </a:lnTo>
                    <a:lnTo>
                      <a:pt x="389470" y="85280"/>
                    </a:lnTo>
                    <a:lnTo>
                      <a:pt x="376148" y="80886"/>
                    </a:lnTo>
                    <a:lnTo>
                      <a:pt x="362534" y="80289"/>
                    </a:lnTo>
                    <a:lnTo>
                      <a:pt x="358914" y="80924"/>
                    </a:lnTo>
                    <a:lnTo>
                      <a:pt x="353568" y="82588"/>
                    </a:lnTo>
                    <a:lnTo>
                      <a:pt x="349885" y="88023"/>
                    </a:lnTo>
                    <a:lnTo>
                      <a:pt x="351764" y="94449"/>
                    </a:lnTo>
                    <a:lnTo>
                      <a:pt x="357009" y="100698"/>
                    </a:lnTo>
                    <a:lnTo>
                      <a:pt x="368604" y="104990"/>
                    </a:lnTo>
                    <a:lnTo>
                      <a:pt x="373900" y="108102"/>
                    </a:lnTo>
                    <a:lnTo>
                      <a:pt x="383654" y="114274"/>
                    </a:lnTo>
                    <a:lnTo>
                      <a:pt x="392963" y="120523"/>
                    </a:lnTo>
                    <a:lnTo>
                      <a:pt x="402475" y="126479"/>
                    </a:lnTo>
                    <a:lnTo>
                      <a:pt x="451116" y="141376"/>
                    </a:lnTo>
                    <a:lnTo>
                      <a:pt x="465391" y="141706"/>
                    </a:lnTo>
                    <a:lnTo>
                      <a:pt x="490486" y="136550"/>
                    </a:lnTo>
                    <a:lnTo>
                      <a:pt x="511987" y="125145"/>
                    </a:lnTo>
                    <a:lnTo>
                      <a:pt x="529831" y="110604"/>
                    </a:lnTo>
                    <a:lnTo>
                      <a:pt x="547319" y="92506"/>
                    </a:lnTo>
                    <a:lnTo>
                      <a:pt x="551662" y="87249"/>
                    </a:lnTo>
                    <a:lnTo>
                      <a:pt x="554469" y="81610"/>
                    </a:lnTo>
                    <a:close/>
                  </a:path>
                </a:pathLst>
              </a:custGeom>
              <a:solidFill>
                <a:srgbClr val="FCA611"/>
              </a:solidFill>
              <a:ln>
                <a:solidFill>
                  <a:schemeClr val="bg1"/>
                </a:solidFill>
              </a:ln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pic>
            <p:nvPicPr>
              <p:cNvPr id="1550" name="Image 127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6939" y="583245"/>
                <a:ext cx="201234" cy="16859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551" name="Image 128"/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531372" y="554452"/>
                <a:ext cx="206300" cy="166528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552" name="Image 129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337917" y="601606"/>
                <a:ext cx="169035" cy="106294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</p:grpSp>
        <p:sp>
          <p:nvSpPr>
            <p:cNvPr id="1553" name="Graphic 125"/>
            <p:cNvSpPr/>
            <p:nvPr/>
          </p:nvSpPr>
          <p:spPr>
            <a:xfrm>
              <a:off x="4681117" y="83686"/>
              <a:ext cx="671195" cy="316865"/>
            </a:xfrm>
            <a:custGeom>
              <a:avLst/>
              <a:gdLst/>
              <a:ahLst/>
              <a:cxnLst/>
              <a:rect l="l" t="t" r="r" b="b"/>
              <a:pathLst>
                <a:path w="671195" h="316865">
                  <a:moveTo>
                    <a:pt x="0" y="316623"/>
                  </a:moveTo>
                  <a:lnTo>
                    <a:pt x="3637" y="269835"/>
                  </a:lnTo>
                  <a:lnTo>
                    <a:pt x="14202" y="225178"/>
                  </a:lnTo>
                  <a:lnTo>
                    <a:pt x="31177" y="183143"/>
                  </a:lnTo>
                  <a:lnTo>
                    <a:pt x="54043" y="144218"/>
                  </a:lnTo>
                  <a:lnTo>
                    <a:pt x="82281" y="108895"/>
                  </a:lnTo>
                  <a:lnTo>
                    <a:pt x="115371" y="77662"/>
                  </a:lnTo>
                  <a:lnTo>
                    <a:pt x="152796" y="51010"/>
                  </a:lnTo>
                  <a:lnTo>
                    <a:pt x="194035" y="29427"/>
                  </a:lnTo>
                  <a:lnTo>
                    <a:pt x="238571" y="13405"/>
                  </a:lnTo>
                  <a:lnTo>
                    <a:pt x="285883" y="3433"/>
                  </a:lnTo>
                  <a:lnTo>
                    <a:pt x="335455" y="0"/>
                  </a:lnTo>
                  <a:lnTo>
                    <a:pt x="385027" y="3433"/>
                  </a:lnTo>
                  <a:lnTo>
                    <a:pt x="432340" y="13405"/>
                  </a:lnTo>
                  <a:lnTo>
                    <a:pt x="476876" y="29427"/>
                  </a:lnTo>
                  <a:lnTo>
                    <a:pt x="518116" y="51010"/>
                  </a:lnTo>
                  <a:lnTo>
                    <a:pt x="555540" y="77662"/>
                  </a:lnTo>
                  <a:lnTo>
                    <a:pt x="588631" y="108895"/>
                  </a:lnTo>
                  <a:lnTo>
                    <a:pt x="616869" y="144218"/>
                  </a:lnTo>
                  <a:lnTo>
                    <a:pt x="639735" y="183143"/>
                  </a:lnTo>
                  <a:lnTo>
                    <a:pt x="656710" y="225178"/>
                  </a:lnTo>
                  <a:lnTo>
                    <a:pt x="667275" y="269835"/>
                  </a:lnTo>
                  <a:lnTo>
                    <a:pt x="670913" y="316623"/>
                  </a:lnTo>
                </a:path>
              </a:pathLst>
            </a:custGeom>
            <a:ln w="21337">
              <a:solidFill>
                <a:srgbClr val="FCA611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40" y="778033"/>
            <a:ext cx="3616263" cy="24851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85" y="3809839"/>
            <a:ext cx="3633115" cy="24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56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4471" y="1628801"/>
            <a:ext cx="51485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структуру Семейного МФЦ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(служба) первичного приема семей;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(служба) экстренной психологической помощи и экстренного реагирования;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(служба) оказания социальных услуг и социального сопровождения.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деятельности Семейного МФЦ технологии и практики, применённые для оказания помощи семьям с детьми показали свою эффективность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43" y="1628801"/>
            <a:ext cx="4446494" cy="19676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43" y="4031643"/>
            <a:ext cx="4533668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6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53663" y="1124745"/>
            <a:ext cx="6044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Семейного МФЦ обеспечивают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сервисы:</a:t>
            </a:r>
          </a:p>
          <a:p>
            <a:r>
              <a:rPr lang="ru-RU" sz="1600" dirty="0"/>
              <a:t>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918" y="1674982"/>
            <a:ext cx="522658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сервис по предоставлению путевок в организации отдыха детей и их оздоровления;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пункт проката;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микрореабилитационный центр;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междисциплинарная бригада по оказанию реабилитационной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абилитационной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помощи детям с ограниченными возможностями здоровья;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по профилактике безнадзорности и правонарушений несовершеннолетних;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психолого-педагогической помощи населению;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кратковременного пребывания детей-инвалидов и детей с ОВЗ;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сервис «Комната семейного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психологического онлайн консультирования;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с дневным пребыванием детей «Солнышко» (для детей-инвалидов и детей с ОВЗ);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с дневным пребыванием детей «Лучик» (для детей, находящихся в трудной жизненной ситуации);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лагерь труда и отдыха «Муравей» (для детей, находящихся в трудной жизненной ситуации);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палаточный лагерь «огонек» (для детей, находящихся в трудной жизненной ситуации)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96" y="1412777"/>
            <a:ext cx="3755987" cy="515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0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99546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50489" y="1196753"/>
            <a:ext cx="51485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ГБУСО «Апанасенковский центр социальной помощи семье и детям с декабря 2024 года действует социальная служба «Семейный многофункциональный центр»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Семейного МФЦ направлена на оказание профессиональной социальной помощи семьям с детьми, нуждающимся в поддержке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работы Семейного МФЦ за консультированием и с просьбой о помощи обратились 744 семьи, в том числе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438762"/>
              </p:ext>
            </p:extLst>
          </p:nvPr>
        </p:nvGraphicFramePr>
        <p:xfrm>
          <a:off x="350489" y="3212975"/>
          <a:ext cx="5148572" cy="3088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74133"/>
                <a:gridCol w="1874439"/>
              </a:tblGrid>
              <a:tr h="5040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3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социальных услуг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 семьи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</a:tr>
              <a:tr h="6745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помощи в оформлении мер социальной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поддержки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</a:tr>
              <a:tr h="70507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содействия в предоставлении медицинской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помощи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 семей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</a:tr>
              <a:tr h="6493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помощи в психолого-педагогической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помощи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семей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</a:tr>
              <a:tr h="4043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помощи в организации отдыха и оздоровления детей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4295" marR="74295" marT="0" marB="0" anchor="ctr"/>
                </a:tc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46061" y="3414762"/>
            <a:ext cx="50310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79" y="3789040"/>
            <a:ext cx="3736961" cy="25871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107" y="1164233"/>
            <a:ext cx="3473045" cy="240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74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131" y="1196752"/>
            <a:ext cx="3237701" cy="21602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06" y="3405215"/>
            <a:ext cx="2925325" cy="3312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497" y="2158328"/>
            <a:ext cx="54606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проведения работы по социализации детей, проявляющих девиантное поведение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 практики и технологии практически всех социальных сервисов, но особенно эффективна работа мобильной бригады психолого-педагогической помощи населению, специалисты которой оказывают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ихологические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обучающимся в общеобразовательных организациях во всех поселениях Апанасенковского муниципального округа, и организация деятельности детей, находящихся в социально-опасном положении и находящихся на всех видах профилактического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летних лагерях, организованных на базе учреждения.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3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95" y="1268760"/>
            <a:ext cx="3634014" cy="25922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95" y="4005064"/>
            <a:ext cx="3634014" cy="25649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4357" y="1963530"/>
            <a:ext cx="5148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0410" y="1952275"/>
            <a:ext cx="541646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социализации детей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подтверждается тем, что подростковый возраст является переломным в формировании способов взаимодействия с окружающими. Конфликты этого периода оказывают значительное влияние на становление личности. Групповая работа в коллективе сверстников представляет возможность подросткам получить опыт конструктивного разрешения конфликтных ситуаций, возникающих во взаимодействии во всех средах общения.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групповой работы со школьниками ежегодно на базе отделения (службы) экстренной психологической помощи и экстренного реагирования Семейного МФЦ создается Мобильная бригада с целью профилактики девиантного  и агрессивного поведения в подростковой среде.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мобильной бригады осуществляется на основании соглашений о психолого-педагогической поддержке обучающихся в школах Апанасенковского муниципального округа, как правило в течение календарного года специалистами мобильной бригады организуется работа в 5-6 школах округа, охват до 150 детей.  К работе привлекаются дети в соответствии с запросами классных руководителей.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 используются методы и технологии: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мини-лекции, беседы;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социально-ролевые игры в том числе с проигрыванием конфликтных ситуаций;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дискуссии;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ситуаций;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психогимнастические упражнения;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с элементами арт-терапии,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сказкотерапии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музыкотерапии.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357" y="1213611"/>
            <a:ext cx="51485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</a:t>
            </a:r>
          </a:p>
          <a:p>
            <a:pPr algn="ctr"/>
            <a:r>
              <a:rPr lang="ru-RU" sz="1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ПОМОЩИ НАСЕЛЕНИЮ</a:t>
            </a:r>
          </a:p>
        </p:txBody>
      </p:sp>
    </p:spTree>
    <p:extLst>
      <p:ext uri="{BB962C8B-B14F-4D97-AF65-F5344CB8AC3E}">
        <p14:creationId xmlns:p14="http://schemas.microsoft.com/office/powerpoint/2010/main" val="81051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24" y="1340768"/>
            <a:ext cx="3392827" cy="23488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18" y="3789040"/>
            <a:ext cx="3406433" cy="261877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4472" y="1336456"/>
            <a:ext cx="57726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ПОМОЩИ НАСЕЛЕНИЮ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4515" y="2276873"/>
            <a:ext cx="499255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организуется работа по авторским психолого-педагогическим программам: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социально-психологической профилактики агрессивного поведения в подростковой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среде;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 формированию и сохранению психологического здоровья младших школьников «Тропинка к собственному 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«Профилактика экзаменационной тревожности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с детьми строятся с обязательным использованием специального оборудования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Диагностические методики, в том числе компьютерные: «Диагностика личностных отклонений подросткового возраста»;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школьной адаптации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«Диагностика и развитие социальной ответственности подростков», графические сенсорные планшеты, дидактические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«Чемоданчик психолога»,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Световой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 «Песочные истории»,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Арт-терапевтический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и прозрачные мольберты и многое другое дает возможность педагогам-психологам организовывать занятия на высоком эмоциональном и профессиональном уровне, что позволяют достигнуть положительных качественных результатов.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898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99546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семьям с детьми с девиантным поведением в социальных сервисах </a:t>
            </a:r>
            <a:b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21" y="1196752"/>
            <a:ext cx="3466563" cy="23999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122" y="3861048"/>
            <a:ext cx="3468782" cy="2736304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46061" y="3414762"/>
            <a:ext cx="503100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2480" y="1412776"/>
            <a:ext cx="51485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</a:t>
            </a:r>
          </a:p>
          <a:p>
            <a:pPr algn="ctr"/>
            <a:r>
              <a:rPr lang="ru-RU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ПОМОЩИ НАСЕЛЕНИЮ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6061" y="2372946"/>
            <a:ext cx="456295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организации эффективной работы все дети проходят анкетирование в начале и после окончания занятий, целью которого является определение уровня тревожности и агрессивности.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несовершеннолетними проводятся 1 раз в неделю. Программа рассчитана на 15 занятий продолжительностью 40 минут.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10 - 15 человек.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занятия по программе построены так, чтобы предоставить возможность несовершеннолетним получать опыт позитивного общения, разрешения конфликтов, снизить уровень тревожности, который является одной из главных предпосылок девиантного и агрессивного поведения.           </a:t>
            </a:r>
          </a:p>
        </p:txBody>
      </p:sp>
    </p:spTree>
    <p:extLst>
      <p:ext uri="{BB962C8B-B14F-4D97-AF65-F5344CB8AC3E}">
        <p14:creationId xmlns:p14="http://schemas.microsoft.com/office/powerpoint/2010/main" val="5283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2134" y="2127583"/>
            <a:ext cx="54606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ходе реализации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 приобретают опыт логически рассуждать, осуществлять самоконтроль, оценивать себя, искать и исправлять свои ошибки, работать в группе и конструктивно взаимодействовать друг с другом.</a:t>
            </a:r>
          </a:p>
          <a:p>
            <a:pPr indent="357188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Проиграв и прожив определенные моменты в игре, подростки автоматически учатся переносить их в реальную жизнь, и руководствуясь знаниями и правилами, подчинять выполнению этих правил свое импульсивное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Эффективность реализации мероприятия подтверждают учителя, классные руководители и родители.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2135" y="1268760"/>
            <a:ext cx="58490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МОБИЛЬНАЯ БРИГАДА </a:t>
            </a:r>
          </a:p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ПСИХОЛОГО-ПЕДАГОГИЧЕСКОЙ ПОМОЩИ НАСЕЛЕНИЮ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0071" y="2105854"/>
            <a:ext cx="4752526" cy="3510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5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576" y="1190211"/>
            <a:ext cx="3432381" cy="3115086"/>
          </a:xfrm>
          <a:prstGeom prst="rect">
            <a:avLst/>
          </a:prstGeom>
          <a:ln cap="rnd">
            <a:solidFill>
              <a:schemeClr val="tx1"/>
            </a:solidFill>
            <a:beve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1009" y="1204349"/>
            <a:ext cx="3617406" cy="3100949"/>
          </a:xfrm>
          <a:prstGeom prst="rect">
            <a:avLst/>
          </a:prstGeom>
          <a:ln cap="rnd">
            <a:solidFill>
              <a:schemeClr val="tx1"/>
            </a:solidFill>
            <a:bevel/>
          </a:ln>
        </p:spPr>
      </p:pic>
      <p:sp>
        <p:nvSpPr>
          <p:cNvPr id="6" name="TextBox 5"/>
          <p:cNvSpPr txBox="1"/>
          <p:nvPr/>
        </p:nvSpPr>
        <p:spPr>
          <a:xfrm>
            <a:off x="818541" y="4450096"/>
            <a:ext cx="83469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Положительный результат проведенной работы характеризуется снижением уровня агрессивного поведения несовершеннолетних, повышением уровня личностной адаптации несовершеннолетних к социуму. </a:t>
            </a:r>
          </a:p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Мы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рады получать благодарности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dirty="0">
                <a:latin typeface="Times New Roman" panose="02020603050405020304" pitchFamily="18" charset="0"/>
                <a:ea typeface="Caladea"/>
                <a:cs typeface="Times New Roman" panose="02020603050405020304" pitchFamily="18" charset="0"/>
              </a:rPr>
              <a:t>родителей и классных руководителей!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dirty="0">
              <a:latin typeface="Caladea"/>
              <a:cs typeface="Caladea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98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5724" y="1196752"/>
            <a:ext cx="4836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лагерь труда и отдыха «Муравей»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84515" y="2060849"/>
            <a:ext cx="49925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свободного каникулярного времени подростков - сложная задача. Играми в пришкольных лагерях их не заинтересуешь,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 проблема решается,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предложить подростку деятельность, которая принесет ему не только радость летнего отдыха, но и возможность немного заработать, выполняя посильный, но оплачиваемый труд. Так родилась идея создания на базе  Апанасенковского центра социальной помощи семье и детям детского лагеря труда и отдыха.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лагерь принимаются подростки от 14 лет из семей, находящихся в трудной жизненной ситуации.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22" y="1212151"/>
            <a:ext cx="4034170" cy="27928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22" y="4155823"/>
            <a:ext cx="4034170" cy="258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7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260" y="3789040"/>
            <a:ext cx="4000688" cy="2687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8630" y="1196752"/>
            <a:ext cx="46025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лагерь труда и отдыха «Муравей»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28498" y="2120083"/>
            <a:ext cx="468264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Подростки, 12 человек оформляются в центр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соцпомощи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должность «Дворник» и выполняют работу по уборке территории и поливу клумб в течение 1 часа с 08:00 до 09:00 часов.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проводится обязательный инструктаж по технике безопасности.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СМФЦ оказывают содействие в подаче пакета документов в службу занятости для выплаты материальной поддержки.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лагеря рассчитана на работу по профилактике правонарушений и девиантного поведения, большое значение придается работе по профориентации подростков, и конечно обязательные развлекательные мероприятия. </a:t>
            </a:r>
          </a:p>
          <a:p>
            <a:pPr algn="just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7260" y="1196752"/>
            <a:ext cx="4000688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22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9535" y="1124744"/>
            <a:ext cx="3952439" cy="2736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7228" y="1268760"/>
            <a:ext cx="3510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палаточный лагерь «Огонек»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155" y="2105854"/>
            <a:ext cx="48365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7188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популярный среди подростков вид летнего отдыха – это палаточный лагерь в поселке Архыз, Карачаево-Черкесской республики.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подростков, в том числе дети, нуждающиеся в социализации, проявляющие девиантное поведение.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7188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трудностей горного похода, лучшая терапевтическая практика для таких детей. Когда «Один за всех, и все за одного!»  - это не слова из популярного романа, а девиз жизни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лагере.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597" y="3933056"/>
            <a:ext cx="3917377" cy="278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3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113" y="1196752"/>
            <a:ext cx="3489568" cy="242088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113" y="3797045"/>
            <a:ext cx="3489568" cy="24208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506" y="1987100"/>
            <a:ext cx="468052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Короткие семь дней смены включают в себя и социально значимую трудовую деятельность - экологические десанты, и мероприятия историко-патриотической направленности: «Военная тропа – поход по местам боевых действий времен Великой Отечественной войны», патриотическая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квиз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-игра «Слава защитникам Отечества», мероприятия о традиционных семейных ценностях: «Семейный круиз «В поисках сокровищ» познакомит ребят с семейными сокровищами: «Семейный труд», «Семейный спорт и здоровье», «Семейный отдых и развлечения» и многое другое. </a:t>
            </a:r>
          </a:p>
          <a:p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87047" y="1340768"/>
            <a:ext cx="45219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палаточный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</a:t>
            </a:r>
          </a:p>
          <a:p>
            <a:pPr algn="ctr"/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«Огонек»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026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482" y="3645024"/>
            <a:ext cx="2486315" cy="30537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104" y="1268760"/>
            <a:ext cx="3678861" cy="22755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498" y="1916832"/>
            <a:ext cx="48365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Находясь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коллективе сверстников, подросток с девиантным поведением получает опыт решения коммуникативных проблем без агрессии и истерики, понимает, что главная ценность – это внимание и понимание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 дней, но еще ни одна смена лагеря «Огонек» не заканчивалась без слез расставания, домой дети везут замечательный багаж впечатлений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6506" y="1268760"/>
            <a:ext cx="4680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палаточный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лагерь</a:t>
            </a:r>
          </a:p>
          <a:p>
            <a:pPr algn="ctr"/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«Огонек»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083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семьям с детьми с девиантным поведением в социальных сервисах </a:t>
            </a:r>
            <a:b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многофункционального центра</a:t>
            </a: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62523" y="4581129"/>
            <a:ext cx="88929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Положительный результат применения практик отражается не только в отзывах родителей и классных руководителей, дети, состоявшие на учете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подразделении по делам несовершеннолетних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принявшие участие в практиках по социализации, как правило, не совершают повторных правонарушений, в школьных коллективах снижается уровень агрессивности, родителями и учителями отмечается стремление детей к позитивной реализации личностного потенциала подростков.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06" y="1412776"/>
            <a:ext cx="4212468" cy="2808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26" y="1412776"/>
            <a:ext cx="4446494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Y:\6 СТАТЬИ ДЛЯ РАЗМЕЩЕНИЯ\2025 дети\хохлова Огонек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162" y="-55014"/>
            <a:ext cx="3487623" cy="306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51" y="-34403"/>
            <a:ext cx="3132218" cy="307643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3300"/>
            <a:ext cx="9906000" cy="1080120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52" y="3042031"/>
            <a:ext cx="3083148" cy="38159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0"/>
            <a:ext cx="3704862" cy="19072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750" y="3042030"/>
            <a:ext cx="3137102" cy="386104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707179"/>
            <a:ext cx="3704861" cy="25649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7434"/>
            <a:ext cx="3673161" cy="280836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3563" y="2626531"/>
            <a:ext cx="9243475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58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867</TotalTime>
  <Words>1309</Words>
  <Application>Microsoft Office PowerPoint</Application>
  <PresentationFormat>Лист A4 (210x297 мм)</PresentationFormat>
  <Paragraphs>126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XVI Всероссийский форум «Вместе - ради детей!» Министерство труда и социальной защиты СК  ГБУСО «Апанасенковский центр  социальной помощи семье и детям»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Помощь семьям с детьми с девиантным поведением в социальных сервисах  Семейного многофункционального центра  </vt:lpstr>
      <vt:lpstr> 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</dc:title>
  <dc:creator>Евгения</dc:creator>
  <cp:lastModifiedBy>Евгения</cp:lastModifiedBy>
  <cp:revision>50</cp:revision>
  <dcterms:created xsi:type="dcterms:W3CDTF">2025-07-25T08:22:02Z</dcterms:created>
  <dcterms:modified xsi:type="dcterms:W3CDTF">2025-08-01T08:10:15Z</dcterms:modified>
</cp:coreProperties>
</file>