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65" r:id="rId3"/>
    <p:sldId id="271" r:id="rId4"/>
    <p:sldId id="266" r:id="rId5"/>
    <p:sldId id="274" r:id="rId6"/>
    <p:sldId id="268" r:id="rId7"/>
    <p:sldId id="273" r:id="rId8"/>
    <p:sldId id="270" r:id="rId9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Onest" pitchFamily="2" charset="0"/>
      <p:regular r:id="rId16"/>
      <p:bold r:id="rId17"/>
    </p:embeddedFont>
    <p:embeddedFont>
      <p:font typeface="Onest SemiBold" pitchFamily="2" charset="0"/>
      <p:bold r:id="rId18"/>
    </p:embeddedFont>
    <p:embeddedFont>
      <p:font typeface="Onest Thin" pitchFamily="2" charset="0"/>
      <p:regular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4" pos="7423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AC9"/>
    <a:srgbClr val="092CFB"/>
    <a:srgbClr val="80167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384" y="108"/>
      </p:cViewPr>
      <p:guideLst>
        <p:guide orient="horz" pos="2160"/>
        <p:guide pos="3840"/>
        <p:guide pos="257"/>
        <p:guide pos="7423"/>
        <p:guide orient="horz" pos="232"/>
        <p:guide orient="horz" pos="40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D24136-E890-4833-BCCC-445BAAE81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CFB9C7-9876-4E3B-A990-10B5918B3A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AAC3D8-4992-4D2E-9E78-C5821B984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2766D9-5704-4542-9D04-F92780BB1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02DD49-421A-42A9-A1BD-6B8338B84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73386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8FA1E6-D1AE-4994-A589-37D7E9566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2C07CD-037F-42E6-B2E6-2E940508F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B1FA1F-84BB-4C82-9C55-C9D0104AE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F8B81B-97A0-4B1B-AAB9-5E83AF865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811358-799C-44F3-9835-9B0DD2129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7043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0C2598-B221-433E-82C9-B9D814EE3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02488A-78A0-4FA2-AD2D-C9916E911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427AA1-473C-43A5-84D7-6B35A9222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A50DFC-F9D1-4E98-993E-BF32DF033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C3C268-1A76-4DCA-B16F-227506DA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09443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BF4D16-1170-4783-A877-E977451DF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59EFB0-517D-4120-BAA0-596DFDF4D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120DF7-6A93-41FE-AB7E-3BEBF318A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123D20-FF3E-456B-A6C0-80D586FE0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F4BF1D-7722-46D7-B0DA-DC79A37CC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756C9E-066C-49AD-B44D-117FA810D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12299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F64AA-6A5D-4100-A8EB-60A478F13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447337-E934-4BE6-BAFB-1366AA4A4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5690B8-7C93-4B4E-A605-BEA7565AB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BB804E1-EF61-4692-A0AB-2E2E2C2880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65F6FC-5A30-4B63-9B8A-7F8A99E7A0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C51A81-F80B-4C70-A6AD-7A3CB351F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DECAB0F-F864-4385-AC24-C9CECE7B1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9648D0D-E206-4D04-9756-E8BA0808B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74010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8EC85-09FC-48C9-A1F1-206FBE4A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DA86C8D-627F-4E98-8EF5-1E58B6215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39A5810-E09D-4E57-90C1-1F41E6755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A80385F-EDF9-49DB-9C80-8D8EA1C09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44951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36D8E5-605C-4823-B92E-DD0735D79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525F6FF-A211-445B-8A30-EE269D4F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338087-B8FE-43B7-BB49-2D231334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49738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5F375-E8AE-4D52-B14E-553C7AFEF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21D5C6-9235-4E1B-8859-F6BE85C53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DF0159-D4C2-4FC1-A71F-1D17A819B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E2EDD4-0DB3-4528-8C55-CC46B3138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8DA0B9-9E48-49B5-ACB4-6A22EEE9A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EE40CE-7889-4CE9-B668-BF6FD06A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29051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D96846-B41A-4D0B-A726-E4A712D4D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9EF431-82EA-434D-AB8D-9977B2F318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B7A40F-AF30-415D-9FA9-BCFBF376E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78ABCA-36DD-4B0C-A3F2-EABD772CF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FE6EF8-07DF-4481-96C8-C9809F2C4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D930DD-3517-4C86-AEF1-CA91418EA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71900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4AF54-99F0-4871-B809-AC0024229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DC49A6-A986-46E8-96B6-3BA696873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9BEAF4-FDF3-4067-8CF8-40790E255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BC8333-452A-4449-BFA4-EA6E046D3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DAE079-1C32-44CE-8C98-51C644815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50979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8B30566-33BF-48B3-BA23-92F7CD2260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CAC873E-ECAC-4D29-A385-53F03D122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D9E1C2-37A8-47ED-9C87-B8D546FFF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EC5A9C-E7EC-4AFB-B34F-03A78BA68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B565B-057B-4C18-84F1-FB3A5A30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67643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2A7ECE-AD2D-4390-9D06-78CB389EA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0E0DBA-B52A-4A9A-899B-927180C61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30CB98-32C5-4B19-BBB8-43662E817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4EDB9-FE3E-4C4A-B095-68C8445E5056}" type="datetimeFigureOut">
              <a:rPr lang="ru-UA" smtClean="0"/>
              <a:t>08/08/2025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48CF86-0A91-4EDF-9292-DE9D2BD320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C9D72C-E85D-429A-9C2F-5799A6ACF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3CF94-E3A6-4C5F-9C0C-26151A200D21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2131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sv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11" Type="http://schemas.openxmlformats.org/officeDocument/2006/relationships/image" Target="../media/image31.jpg"/><Relationship Id="rId5" Type="http://schemas.openxmlformats.org/officeDocument/2006/relationships/image" Target="../media/image25.jpeg"/><Relationship Id="rId10" Type="http://schemas.openxmlformats.org/officeDocument/2006/relationships/image" Target="../media/image30.jp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491BA87-09CA-4114-9475-94AD70DC46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28293E"/>
          </a:solidFill>
          <a:ln>
            <a:solidFill>
              <a:srgbClr val="3B2785"/>
            </a:solidFill>
          </a:ln>
          <a:effectLst>
            <a:outerShdw blurRad="50800" dist="50800" dir="5400000" algn="ctr" rotWithShape="0">
              <a:srgbClr val="000000">
                <a:alpha val="7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0064EC02-0966-4A81-AFE8-2355B4AD02A3}"/>
              </a:ext>
            </a:extLst>
          </p:cNvPr>
          <p:cNvSpPr/>
          <p:nvPr/>
        </p:nvSpPr>
        <p:spPr>
          <a:xfrm rot="4275979">
            <a:off x="-466791" y="-315226"/>
            <a:ext cx="2035230" cy="2046704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2BAEE3D0-7E58-4496-9ECD-835B300DA7BD}"/>
              </a:ext>
            </a:extLst>
          </p:cNvPr>
          <p:cNvSpPr/>
          <p:nvPr/>
        </p:nvSpPr>
        <p:spPr>
          <a:xfrm>
            <a:off x="11531568" y="1806305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4DEBBFDD-43CE-4F7E-81C1-92C24E3CA158}"/>
              </a:ext>
            </a:extLst>
          </p:cNvPr>
          <p:cNvSpPr/>
          <p:nvPr/>
        </p:nvSpPr>
        <p:spPr>
          <a:xfrm>
            <a:off x="870829" y="5915279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45A7D1DF-8CCB-4343-8A8E-D2A62ED5CED3}"/>
              </a:ext>
            </a:extLst>
          </p:cNvPr>
          <p:cNvSpPr/>
          <p:nvPr/>
        </p:nvSpPr>
        <p:spPr>
          <a:xfrm>
            <a:off x="4886348" y="708126"/>
            <a:ext cx="524332" cy="482261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B07A1A9B-40F2-49B8-BD3B-2988D817732E}"/>
              </a:ext>
            </a:extLst>
          </p:cNvPr>
          <p:cNvSpPr/>
          <p:nvPr/>
        </p:nvSpPr>
        <p:spPr>
          <a:xfrm>
            <a:off x="11235198" y="1490885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CE540014-3828-411D-B6F7-FBCEB929DD8A}"/>
              </a:ext>
            </a:extLst>
          </p:cNvPr>
          <p:cNvSpPr/>
          <p:nvPr/>
        </p:nvSpPr>
        <p:spPr>
          <a:xfrm>
            <a:off x="3549449" y="5275019"/>
            <a:ext cx="697098" cy="641166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BAF3DC21-BEF6-4A7A-9CF2-C7E9E4D01F1D}"/>
              </a:ext>
            </a:extLst>
          </p:cNvPr>
          <p:cNvSpPr/>
          <p:nvPr/>
        </p:nvSpPr>
        <p:spPr>
          <a:xfrm>
            <a:off x="4653814" y="1288273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672FA6E-0DE5-4239-96C7-AE5BEBC2704B}"/>
              </a:ext>
            </a:extLst>
          </p:cNvPr>
          <p:cNvSpPr/>
          <p:nvPr/>
        </p:nvSpPr>
        <p:spPr>
          <a:xfrm>
            <a:off x="4211110" y="5981651"/>
            <a:ext cx="425708" cy="391550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AB48D328-127C-4AE8-8A53-B30E86EBBF8A}"/>
              </a:ext>
            </a:extLst>
          </p:cNvPr>
          <p:cNvSpPr/>
          <p:nvPr/>
        </p:nvSpPr>
        <p:spPr>
          <a:xfrm>
            <a:off x="560470" y="5874475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933C873-4B20-4981-99BB-D8D7E7D9D2BB}"/>
              </a:ext>
            </a:extLst>
          </p:cNvPr>
          <p:cNvSpPr/>
          <p:nvPr/>
        </p:nvSpPr>
        <p:spPr>
          <a:xfrm>
            <a:off x="651731" y="6210771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1C43E2A-B0A0-4314-AC8E-24AE1C00EE0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51765"/>
            </a:srgbClr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68C0523-3775-4D54-A92F-39BCB16F233E}"/>
              </a:ext>
            </a:extLst>
          </p:cNvPr>
          <p:cNvGrpSpPr/>
          <p:nvPr/>
        </p:nvGrpSpPr>
        <p:grpSpPr>
          <a:xfrm>
            <a:off x="5916778" y="1885767"/>
            <a:ext cx="8143814" cy="8143814"/>
            <a:chOff x="1039362" y="357909"/>
            <a:chExt cx="8143814" cy="8143814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453A490C-0647-4708-B074-AF42C142E565}"/>
                </a:ext>
              </a:extLst>
            </p:cNvPr>
            <p:cNvSpPr/>
            <p:nvPr/>
          </p:nvSpPr>
          <p:spPr>
            <a:xfrm rot="7001819">
              <a:off x="1039362" y="357909"/>
              <a:ext cx="8143814" cy="8143814"/>
            </a:xfrm>
            <a:prstGeom prst="ellipse">
              <a:avLst/>
            </a:prstGeom>
            <a:solidFill>
              <a:srgbClr val="28293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57ABB300-8D14-444D-99EE-9A4A2597AED6}"/>
                </a:ext>
              </a:extLst>
            </p:cNvPr>
            <p:cNvSpPr/>
            <p:nvPr/>
          </p:nvSpPr>
          <p:spPr>
            <a:xfrm>
              <a:off x="1586778" y="905325"/>
              <a:ext cx="7048982" cy="7048982"/>
            </a:xfrm>
            <a:prstGeom prst="ellipse">
              <a:avLst/>
            </a:prstGeom>
            <a:solidFill>
              <a:srgbClr val="3B278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A093FCD-C029-48DA-B80C-8AC48E04324E}"/>
              </a:ext>
            </a:extLst>
          </p:cNvPr>
          <p:cNvSpPr txBox="1"/>
          <p:nvPr/>
        </p:nvSpPr>
        <p:spPr>
          <a:xfrm>
            <a:off x="493078" y="3715121"/>
            <a:ext cx="23920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Onest" pitchFamily="2" charset="0"/>
              </a:rPr>
              <a:t>Социальная практика</a:t>
            </a:r>
            <a:endParaRPr kumimoji="0" lang="ru-UA" sz="16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nest" pitchFamily="2" charset="0"/>
            </a:endParaRPr>
          </a:p>
        </p:txBody>
      </p:sp>
      <p:grpSp>
        <p:nvGrpSpPr>
          <p:cNvPr id="34" name="object 27">
            <a:extLst>
              <a:ext uri="{FF2B5EF4-FFF2-40B4-BE49-F238E27FC236}">
                <a16:creationId xmlns:a16="http://schemas.microsoft.com/office/drawing/2014/main" id="{C6EC1BBD-6E5C-4149-B71C-8D8C6430E6D7}"/>
              </a:ext>
            </a:extLst>
          </p:cNvPr>
          <p:cNvGrpSpPr/>
          <p:nvPr/>
        </p:nvGrpSpPr>
        <p:grpSpPr>
          <a:xfrm>
            <a:off x="421918" y="389215"/>
            <a:ext cx="1028236" cy="628890"/>
            <a:chOff x="907679" y="5083307"/>
            <a:chExt cx="1671955" cy="1059815"/>
          </a:xfrm>
        </p:grpSpPr>
        <p:sp>
          <p:nvSpPr>
            <p:cNvPr id="35" name="object 28">
              <a:extLst>
                <a:ext uri="{FF2B5EF4-FFF2-40B4-BE49-F238E27FC236}">
                  <a16:creationId xmlns:a16="http://schemas.microsoft.com/office/drawing/2014/main" id="{8FC9279C-DCE0-4C81-80FE-781C5BA389A2}"/>
                </a:ext>
              </a:extLst>
            </p:cNvPr>
            <p:cNvSpPr/>
            <p:nvPr/>
          </p:nvSpPr>
          <p:spPr>
            <a:xfrm>
              <a:off x="1188834" y="5364467"/>
              <a:ext cx="1109345" cy="778510"/>
            </a:xfrm>
            <a:custGeom>
              <a:avLst/>
              <a:gdLst/>
              <a:ahLst/>
              <a:cxnLst/>
              <a:rect l="l" t="t" r="r" b="b"/>
              <a:pathLst>
                <a:path w="1109345" h="778510">
                  <a:moveTo>
                    <a:pt x="1109103" y="439305"/>
                  </a:moveTo>
                  <a:lnTo>
                    <a:pt x="1105649" y="392455"/>
                  </a:lnTo>
                  <a:lnTo>
                    <a:pt x="1095641" y="347713"/>
                  </a:lnTo>
                  <a:lnTo>
                    <a:pt x="1079550" y="305587"/>
                  </a:lnTo>
                  <a:lnTo>
                    <a:pt x="1057884" y="266560"/>
                  </a:lnTo>
                  <a:lnTo>
                    <a:pt x="1031138" y="231140"/>
                  </a:lnTo>
                  <a:lnTo>
                    <a:pt x="999807" y="199809"/>
                  </a:lnTo>
                  <a:lnTo>
                    <a:pt x="964374" y="173062"/>
                  </a:lnTo>
                  <a:lnTo>
                    <a:pt x="925347" y="151396"/>
                  </a:lnTo>
                  <a:lnTo>
                    <a:pt x="883221" y="135305"/>
                  </a:lnTo>
                  <a:lnTo>
                    <a:pt x="838492" y="125285"/>
                  </a:lnTo>
                  <a:lnTo>
                    <a:pt x="791641" y="121843"/>
                  </a:lnTo>
                  <a:lnTo>
                    <a:pt x="744791" y="125285"/>
                  </a:lnTo>
                  <a:lnTo>
                    <a:pt x="700062" y="135305"/>
                  </a:lnTo>
                  <a:lnTo>
                    <a:pt x="657936" y="151396"/>
                  </a:lnTo>
                  <a:lnTo>
                    <a:pt x="618909" y="173062"/>
                  </a:lnTo>
                  <a:lnTo>
                    <a:pt x="605180" y="183438"/>
                  </a:lnTo>
                  <a:lnTo>
                    <a:pt x="583692" y="144716"/>
                  </a:lnTo>
                  <a:lnTo>
                    <a:pt x="556945" y="109296"/>
                  </a:lnTo>
                  <a:lnTo>
                    <a:pt x="525602" y="77965"/>
                  </a:lnTo>
                  <a:lnTo>
                    <a:pt x="490181" y="51219"/>
                  </a:lnTo>
                  <a:lnTo>
                    <a:pt x="451154" y="29552"/>
                  </a:lnTo>
                  <a:lnTo>
                    <a:pt x="409028" y="13462"/>
                  </a:lnTo>
                  <a:lnTo>
                    <a:pt x="364286" y="3441"/>
                  </a:lnTo>
                  <a:lnTo>
                    <a:pt x="317449" y="0"/>
                  </a:lnTo>
                  <a:lnTo>
                    <a:pt x="270598" y="3441"/>
                  </a:lnTo>
                  <a:lnTo>
                    <a:pt x="225856" y="13462"/>
                  </a:lnTo>
                  <a:lnTo>
                    <a:pt x="183730" y="29552"/>
                  </a:lnTo>
                  <a:lnTo>
                    <a:pt x="144716" y="51219"/>
                  </a:lnTo>
                  <a:lnTo>
                    <a:pt x="109283" y="77965"/>
                  </a:lnTo>
                  <a:lnTo>
                    <a:pt x="77952" y="109296"/>
                  </a:lnTo>
                  <a:lnTo>
                    <a:pt x="51206" y="144716"/>
                  </a:lnTo>
                  <a:lnTo>
                    <a:pt x="29540" y="183743"/>
                  </a:lnTo>
                  <a:lnTo>
                    <a:pt x="13462" y="225869"/>
                  </a:lnTo>
                  <a:lnTo>
                    <a:pt x="3441" y="270611"/>
                  </a:lnTo>
                  <a:lnTo>
                    <a:pt x="0" y="317461"/>
                  </a:lnTo>
                  <a:lnTo>
                    <a:pt x="0" y="778052"/>
                  </a:lnTo>
                  <a:lnTo>
                    <a:pt x="160718" y="778052"/>
                  </a:lnTo>
                  <a:lnTo>
                    <a:pt x="160718" y="317461"/>
                  </a:lnTo>
                  <a:lnTo>
                    <a:pt x="168719" y="267970"/>
                  </a:lnTo>
                  <a:lnTo>
                    <a:pt x="190995" y="224955"/>
                  </a:lnTo>
                  <a:lnTo>
                    <a:pt x="224942" y="190995"/>
                  </a:lnTo>
                  <a:lnTo>
                    <a:pt x="267957" y="168719"/>
                  </a:lnTo>
                  <a:lnTo>
                    <a:pt x="317449" y="160718"/>
                  </a:lnTo>
                  <a:lnTo>
                    <a:pt x="366928" y="168719"/>
                  </a:lnTo>
                  <a:lnTo>
                    <a:pt x="409956" y="190995"/>
                  </a:lnTo>
                  <a:lnTo>
                    <a:pt x="443903" y="224955"/>
                  </a:lnTo>
                  <a:lnTo>
                    <a:pt x="466178" y="267970"/>
                  </a:lnTo>
                  <a:lnTo>
                    <a:pt x="474192" y="317461"/>
                  </a:lnTo>
                  <a:lnTo>
                    <a:pt x="474192" y="439305"/>
                  </a:lnTo>
                  <a:lnTo>
                    <a:pt x="474192" y="778052"/>
                  </a:lnTo>
                  <a:lnTo>
                    <a:pt x="634911" y="778052"/>
                  </a:lnTo>
                  <a:lnTo>
                    <a:pt x="634911" y="439305"/>
                  </a:lnTo>
                  <a:lnTo>
                    <a:pt x="642912" y="389813"/>
                  </a:lnTo>
                  <a:lnTo>
                    <a:pt x="665187" y="346798"/>
                  </a:lnTo>
                  <a:lnTo>
                    <a:pt x="699135" y="312839"/>
                  </a:lnTo>
                  <a:lnTo>
                    <a:pt x="742149" y="290563"/>
                  </a:lnTo>
                  <a:lnTo>
                    <a:pt x="791641" y="282562"/>
                  </a:lnTo>
                  <a:lnTo>
                    <a:pt x="841133" y="290563"/>
                  </a:lnTo>
                  <a:lnTo>
                    <a:pt x="884148" y="312839"/>
                  </a:lnTo>
                  <a:lnTo>
                    <a:pt x="918095" y="346798"/>
                  </a:lnTo>
                  <a:lnTo>
                    <a:pt x="940384" y="389813"/>
                  </a:lnTo>
                  <a:lnTo>
                    <a:pt x="948385" y="439305"/>
                  </a:lnTo>
                  <a:lnTo>
                    <a:pt x="948385" y="778052"/>
                  </a:lnTo>
                  <a:lnTo>
                    <a:pt x="1109103" y="778052"/>
                  </a:lnTo>
                  <a:lnTo>
                    <a:pt x="1109103" y="439305"/>
                  </a:lnTo>
                  <a:close/>
                </a:path>
              </a:pathLst>
            </a:custGeom>
            <a:solidFill>
              <a:srgbClr val="36AE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29">
              <a:extLst>
                <a:ext uri="{FF2B5EF4-FFF2-40B4-BE49-F238E27FC236}">
                  <a16:creationId xmlns:a16="http://schemas.microsoft.com/office/drawing/2014/main" id="{90FFDBF9-0F39-4A1E-906A-6B809ADCB8A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679" y="5893932"/>
              <a:ext cx="248818" cy="248818"/>
            </a:xfrm>
            <a:prstGeom prst="rect">
              <a:avLst/>
            </a:prstGeom>
          </p:spPr>
        </p:pic>
        <p:pic>
          <p:nvPicPr>
            <p:cNvPr id="37" name="object 30">
              <a:extLst>
                <a:ext uri="{FF2B5EF4-FFF2-40B4-BE49-F238E27FC236}">
                  <a16:creationId xmlns:a16="http://schemas.microsoft.com/office/drawing/2014/main" id="{01C89F2E-7DB6-48F5-9D12-37D34FF1497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6077" y="5205153"/>
              <a:ext cx="248818" cy="248818"/>
            </a:xfrm>
            <a:prstGeom prst="rect">
              <a:avLst/>
            </a:prstGeom>
          </p:spPr>
        </p:pic>
        <p:pic>
          <p:nvPicPr>
            <p:cNvPr id="38" name="object 31">
              <a:extLst>
                <a:ext uri="{FF2B5EF4-FFF2-40B4-BE49-F238E27FC236}">
                  <a16:creationId xmlns:a16="http://schemas.microsoft.com/office/drawing/2014/main" id="{DEB4A1D1-82AA-43A7-92BB-53A899281C9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1879" y="5083307"/>
              <a:ext cx="248818" cy="248818"/>
            </a:xfrm>
            <a:prstGeom prst="rect">
              <a:avLst/>
            </a:prstGeom>
          </p:spPr>
        </p:pic>
        <p:pic>
          <p:nvPicPr>
            <p:cNvPr id="39" name="object 32">
              <a:extLst>
                <a:ext uri="{FF2B5EF4-FFF2-40B4-BE49-F238E27FC236}">
                  <a16:creationId xmlns:a16="http://schemas.microsoft.com/office/drawing/2014/main" id="{F06A3368-F51F-47EF-A011-51AFA13ECAC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56077" y="5893932"/>
              <a:ext cx="248818" cy="248818"/>
            </a:xfrm>
            <a:prstGeom prst="rect">
              <a:avLst/>
            </a:prstGeom>
          </p:spPr>
        </p:pic>
        <p:pic>
          <p:nvPicPr>
            <p:cNvPr id="40" name="object 33">
              <a:extLst>
                <a:ext uri="{FF2B5EF4-FFF2-40B4-BE49-F238E27FC236}">
                  <a16:creationId xmlns:a16="http://schemas.microsoft.com/office/drawing/2014/main" id="{C19D7273-4BA0-44CB-9358-242F896802A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0278" y="5893932"/>
              <a:ext cx="248818" cy="248818"/>
            </a:xfrm>
            <a:prstGeom prst="rect">
              <a:avLst/>
            </a:prstGeom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88ADED0F-6868-48AF-8E1D-87EBAFE6DDFC}"/>
              </a:ext>
            </a:extLst>
          </p:cNvPr>
          <p:cNvSpPr txBox="1"/>
          <p:nvPr/>
        </p:nvSpPr>
        <p:spPr>
          <a:xfrm>
            <a:off x="1436047" y="297930"/>
            <a:ext cx="2543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FF"/>
                </a:solidFill>
                <a:latin typeface="Onest" pitchFamily="2" charset="0"/>
              </a:rPr>
              <a:t>Семейный</a:t>
            </a:r>
          </a:p>
          <a:p>
            <a:r>
              <a:rPr lang="ru-RU" sz="1600" dirty="0">
                <a:solidFill>
                  <a:srgbClr val="FFFFFF"/>
                </a:solidFill>
                <a:latin typeface="Onest" pitchFamily="2" charset="0"/>
              </a:rPr>
              <a:t>многофункциональный центр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5A1146F-4EE7-49B5-89B5-8726B730E4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035" y="0"/>
            <a:ext cx="6858000" cy="68580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C86B13E-273A-4AFB-A00B-05184D09D22D}"/>
              </a:ext>
            </a:extLst>
          </p:cNvPr>
          <p:cNvSpPr txBox="1"/>
          <p:nvPr/>
        </p:nvSpPr>
        <p:spPr>
          <a:xfrm>
            <a:off x="421917" y="1798627"/>
            <a:ext cx="7894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 SemiBold" pitchFamily="2" charset="0"/>
              </a:rPr>
              <a:t>«Семейная гармония»: </a:t>
            </a:r>
            <a:r>
              <a:rPr lang="ru-RU" sz="4800" b="1" dirty="0">
                <a:solidFill>
                  <a:prstClr val="white"/>
                </a:solidFill>
                <a:latin typeface="Onest SemiBold" pitchFamily="2" charset="0"/>
              </a:rPr>
              <a:t>ш</a:t>
            </a: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 SemiBold" pitchFamily="2" charset="0"/>
              </a:rPr>
              <a:t>кола для родителей</a:t>
            </a:r>
            <a:endParaRPr kumimoji="0" lang="ru-U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nest SemiBold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BA939B2-F0E1-4DE4-BFCE-41D78E512CF7}"/>
              </a:ext>
            </a:extLst>
          </p:cNvPr>
          <p:cNvSpPr txBox="1"/>
          <p:nvPr/>
        </p:nvSpPr>
        <p:spPr>
          <a:xfrm>
            <a:off x="1436047" y="6221516"/>
            <a:ext cx="2543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FFFFFF"/>
                </a:solidFill>
                <a:latin typeface="Onest" pitchFamily="2" charset="0"/>
              </a:rPr>
              <a:t>г. Киров, 2025г.</a:t>
            </a:r>
          </a:p>
        </p:txBody>
      </p:sp>
    </p:spTree>
    <p:extLst>
      <p:ext uri="{BB962C8B-B14F-4D97-AF65-F5344CB8AC3E}">
        <p14:creationId xmlns:p14="http://schemas.microsoft.com/office/powerpoint/2010/main" val="808631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9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Прямоугольник: скругленные углы 313">
            <a:extLst>
              <a:ext uri="{FF2B5EF4-FFF2-40B4-BE49-F238E27FC236}">
                <a16:creationId xmlns:a16="http://schemas.microsoft.com/office/drawing/2014/main" id="{68EE9DD7-3A00-4543-8F21-6FD62AE9D615}"/>
              </a:ext>
            </a:extLst>
          </p:cNvPr>
          <p:cNvSpPr/>
          <p:nvPr/>
        </p:nvSpPr>
        <p:spPr>
          <a:xfrm rot="5400000">
            <a:off x="-2016359" y="2791527"/>
            <a:ext cx="5576258" cy="73437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1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85000"/>
                  <a:alpha val="3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gradFill flip="none" rotWithShape="1">
              <a:gsLst>
                <a:gs pos="0">
                  <a:srgbClr val="D7410D"/>
                </a:gs>
                <a:gs pos="58000">
                  <a:srgbClr val="00B0F0">
                    <a:alpha val="38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gradFill>
                <a:gsLst>
                  <a:gs pos="0">
                    <a:srgbClr val="D7410D"/>
                  </a:gs>
                  <a:gs pos="53000">
                    <a:schemeClr val="accent1"/>
                  </a:gs>
                  <a:gs pos="100000">
                    <a:schemeClr val="bg1">
                      <a:lumMod val="85000"/>
                      <a:alpha val="14000"/>
                    </a:schemeClr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grpSp>
        <p:nvGrpSpPr>
          <p:cNvPr id="458" name="Группа 457">
            <a:extLst>
              <a:ext uri="{FF2B5EF4-FFF2-40B4-BE49-F238E27FC236}">
                <a16:creationId xmlns:a16="http://schemas.microsoft.com/office/drawing/2014/main" id="{E6791324-6F43-4242-A0D4-8E255962E2D9}"/>
              </a:ext>
            </a:extLst>
          </p:cNvPr>
          <p:cNvGrpSpPr/>
          <p:nvPr/>
        </p:nvGrpSpPr>
        <p:grpSpPr>
          <a:xfrm>
            <a:off x="10762959" y="405712"/>
            <a:ext cx="1021054" cy="793635"/>
            <a:chOff x="10978859" y="1088115"/>
            <a:chExt cx="1021054" cy="793635"/>
          </a:xfr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</p:grpSpPr>
        <p:grpSp>
          <p:nvGrpSpPr>
            <p:cNvPr id="448" name="Группа 447">
              <a:extLst>
                <a:ext uri="{FF2B5EF4-FFF2-40B4-BE49-F238E27FC236}">
                  <a16:creationId xmlns:a16="http://schemas.microsoft.com/office/drawing/2014/main" id="{70CA7528-6DB8-4F38-A034-628BA9D605F9}"/>
                </a:ext>
              </a:extLst>
            </p:cNvPr>
            <p:cNvGrpSpPr/>
            <p:nvPr/>
          </p:nvGrpSpPr>
          <p:grpSpPr>
            <a:xfrm>
              <a:off x="11242347" y="1088115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444" name="Овал 443">
                <a:extLst>
                  <a:ext uri="{FF2B5EF4-FFF2-40B4-BE49-F238E27FC236}">
                    <a16:creationId xmlns:a16="http://schemas.microsoft.com/office/drawing/2014/main" id="{4928258A-E751-4643-9491-93F5ACD9D37B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5" name="Овал 444">
                <a:extLst>
                  <a:ext uri="{FF2B5EF4-FFF2-40B4-BE49-F238E27FC236}">
                    <a16:creationId xmlns:a16="http://schemas.microsoft.com/office/drawing/2014/main" id="{3869DEC6-F601-4688-A6C6-36E6E52F848F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6" name="Овал 445">
                <a:extLst>
                  <a:ext uri="{FF2B5EF4-FFF2-40B4-BE49-F238E27FC236}">
                    <a16:creationId xmlns:a16="http://schemas.microsoft.com/office/drawing/2014/main" id="{1C1025D6-A60B-4327-B80D-3A2821012C98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7" name="Овал 446">
              <a:extLst>
                <a:ext uri="{FF2B5EF4-FFF2-40B4-BE49-F238E27FC236}">
                  <a16:creationId xmlns:a16="http://schemas.microsoft.com/office/drawing/2014/main" id="{4F36AA03-FDAB-4D34-9D7D-CF4392987717}"/>
                </a:ext>
              </a:extLst>
            </p:cNvPr>
            <p:cNvSpPr/>
            <p:nvPr/>
          </p:nvSpPr>
          <p:spPr>
            <a:xfrm>
              <a:off x="10978859" y="1089122"/>
              <a:ext cx="180914" cy="166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49" name="Группа 448">
              <a:extLst>
                <a:ext uri="{FF2B5EF4-FFF2-40B4-BE49-F238E27FC236}">
                  <a16:creationId xmlns:a16="http://schemas.microsoft.com/office/drawing/2014/main" id="{9EAFF380-2712-44C8-BFF8-CC174DA5342B}"/>
                </a:ext>
              </a:extLst>
            </p:cNvPr>
            <p:cNvGrpSpPr/>
            <p:nvPr/>
          </p:nvGrpSpPr>
          <p:grpSpPr>
            <a:xfrm>
              <a:off x="11246919" y="1294807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450" name="Овал 449">
                <a:extLst>
                  <a:ext uri="{FF2B5EF4-FFF2-40B4-BE49-F238E27FC236}">
                    <a16:creationId xmlns:a16="http://schemas.microsoft.com/office/drawing/2014/main" id="{B72CBB97-6747-4766-8D86-30128E367B7F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1" name="Овал 450">
                <a:extLst>
                  <a:ext uri="{FF2B5EF4-FFF2-40B4-BE49-F238E27FC236}">
                    <a16:creationId xmlns:a16="http://schemas.microsoft.com/office/drawing/2014/main" id="{48C96C8D-EA02-4D64-9F28-FA73375E3361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2" name="Овал 451">
                <a:extLst>
                  <a:ext uri="{FF2B5EF4-FFF2-40B4-BE49-F238E27FC236}">
                    <a16:creationId xmlns:a16="http://schemas.microsoft.com/office/drawing/2014/main" id="{FF0772BD-3F6A-4154-972C-637F66431B5B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53" name="Группа 452">
              <a:extLst>
                <a:ext uri="{FF2B5EF4-FFF2-40B4-BE49-F238E27FC236}">
                  <a16:creationId xmlns:a16="http://schemas.microsoft.com/office/drawing/2014/main" id="{D78AA847-7E98-41D2-B38D-DC3662EC1CB9}"/>
                </a:ext>
              </a:extLst>
            </p:cNvPr>
            <p:cNvGrpSpPr/>
            <p:nvPr/>
          </p:nvGrpSpPr>
          <p:grpSpPr>
            <a:xfrm>
              <a:off x="11532959" y="1504648"/>
              <a:ext cx="466954" cy="377102"/>
              <a:chOff x="11549268" y="1089122"/>
              <a:chExt cx="466954" cy="377102"/>
            </a:xfrm>
            <a:grpFill/>
          </p:grpSpPr>
          <p:sp>
            <p:nvSpPr>
              <p:cNvPr id="455" name="Овал 454">
                <a:extLst>
                  <a:ext uri="{FF2B5EF4-FFF2-40B4-BE49-F238E27FC236}">
                    <a16:creationId xmlns:a16="http://schemas.microsoft.com/office/drawing/2014/main" id="{0DA22B56-2109-4D30-AAE8-12A0F62B09AF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6" name="Овал 455">
                <a:extLst>
                  <a:ext uri="{FF2B5EF4-FFF2-40B4-BE49-F238E27FC236}">
                    <a16:creationId xmlns:a16="http://schemas.microsoft.com/office/drawing/2014/main" id="{164A34A2-5E2E-46A5-9BD4-0AC1A2BEFDF3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7" name="Овал 456">
                <a:extLst>
                  <a:ext uri="{FF2B5EF4-FFF2-40B4-BE49-F238E27FC236}">
                    <a16:creationId xmlns:a16="http://schemas.microsoft.com/office/drawing/2014/main" id="{C168C2C8-6ADD-4769-BD31-D5AA524C1ED8}"/>
                  </a:ext>
                </a:extLst>
              </p:cNvPr>
              <p:cNvSpPr/>
              <p:nvPr/>
            </p:nvSpPr>
            <p:spPr>
              <a:xfrm>
                <a:off x="11835308" y="1299826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98" name="Группа 197">
            <a:extLst>
              <a:ext uri="{FF2B5EF4-FFF2-40B4-BE49-F238E27FC236}">
                <a16:creationId xmlns:a16="http://schemas.microsoft.com/office/drawing/2014/main" id="{1C187F98-5D0B-4269-A2A8-164640E5FD66}"/>
              </a:ext>
            </a:extLst>
          </p:cNvPr>
          <p:cNvGrpSpPr/>
          <p:nvPr/>
        </p:nvGrpSpPr>
        <p:grpSpPr>
          <a:xfrm rot="16200000">
            <a:off x="529119" y="4576664"/>
            <a:ext cx="1856746" cy="2077971"/>
            <a:chOff x="3599726" y="-578734"/>
            <a:chExt cx="2098279" cy="2197034"/>
          </a:xfrm>
          <a:gradFill flip="none" rotWithShape="1">
            <a:gsLst>
              <a:gs pos="30000">
                <a:srgbClr val="342274"/>
              </a:gs>
              <a:gs pos="83000">
                <a:srgbClr val="801676"/>
              </a:gs>
              <a:gs pos="52000">
                <a:srgbClr val="3B2785"/>
              </a:gs>
            </a:gsLst>
            <a:lin ang="13500000" scaled="1"/>
            <a:tileRect/>
          </a:gradFill>
        </p:grpSpPr>
        <p:grpSp>
          <p:nvGrpSpPr>
            <p:cNvPr id="217" name="Группа 216">
              <a:extLst>
                <a:ext uri="{FF2B5EF4-FFF2-40B4-BE49-F238E27FC236}">
                  <a16:creationId xmlns:a16="http://schemas.microsoft.com/office/drawing/2014/main" id="{E5A831F0-F69E-4DA4-A437-DD71F77C8232}"/>
                </a:ext>
              </a:extLst>
            </p:cNvPr>
            <p:cNvGrpSpPr/>
            <p:nvPr/>
          </p:nvGrpSpPr>
          <p:grpSpPr>
            <a:xfrm>
              <a:off x="3599726" y="-578734"/>
              <a:ext cx="2098279" cy="153735"/>
              <a:chOff x="3599726" y="-578734"/>
              <a:chExt cx="2098279" cy="153735"/>
            </a:xfrm>
            <a:grpFill/>
          </p:grpSpPr>
          <p:sp>
            <p:nvSpPr>
              <p:cNvPr id="296" name="Овал 295">
                <a:extLst>
                  <a:ext uri="{FF2B5EF4-FFF2-40B4-BE49-F238E27FC236}">
                    <a16:creationId xmlns:a16="http://schemas.microsoft.com/office/drawing/2014/main" id="{E99ACF11-E319-47C0-87F9-081DCE93D4FC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" name="Овал 296">
                <a:extLst>
                  <a:ext uri="{FF2B5EF4-FFF2-40B4-BE49-F238E27FC236}">
                    <a16:creationId xmlns:a16="http://schemas.microsoft.com/office/drawing/2014/main" id="{2E20BF01-FD27-49BC-B7BD-F10F8688057D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" name="Овал 297">
                <a:extLst>
                  <a:ext uri="{FF2B5EF4-FFF2-40B4-BE49-F238E27FC236}">
                    <a16:creationId xmlns:a16="http://schemas.microsoft.com/office/drawing/2014/main" id="{0B1A9D89-F262-4249-966D-7BFA91174FB2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9" name="Овал 298">
                <a:extLst>
                  <a:ext uri="{FF2B5EF4-FFF2-40B4-BE49-F238E27FC236}">
                    <a16:creationId xmlns:a16="http://schemas.microsoft.com/office/drawing/2014/main" id="{2C084840-E682-482C-9B6D-A7F11FAF1BDF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0" name="Овал 299">
                <a:extLst>
                  <a:ext uri="{FF2B5EF4-FFF2-40B4-BE49-F238E27FC236}">
                    <a16:creationId xmlns:a16="http://schemas.microsoft.com/office/drawing/2014/main" id="{CEDAB65F-C355-41DE-B86D-23FD4C36B70B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1" name="Овал 300">
                <a:extLst>
                  <a:ext uri="{FF2B5EF4-FFF2-40B4-BE49-F238E27FC236}">
                    <a16:creationId xmlns:a16="http://schemas.microsoft.com/office/drawing/2014/main" id="{81771F7D-E047-469D-9251-9711B0B632E6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2" name="Овал 301">
                <a:extLst>
                  <a:ext uri="{FF2B5EF4-FFF2-40B4-BE49-F238E27FC236}">
                    <a16:creationId xmlns:a16="http://schemas.microsoft.com/office/drawing/2014/main" id="{A33AEF68-F4F3-4CAE-A6EB-05BCA5DD8A59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3" name="Овал 302">
                <a:extLst>
                  <a:ext uri="{FF2B5EF4-FFF2-40B4-BE49-F238E27FC236}">
                    <a16:creationId xmlns:a16="http://schemas.microsoft.com/office/drawing/2014/main" id="{C49B2026-C4CF-4AF9-A9AF-54A5FD4C227A}"/>
                  </a:ext>
                </a:extLst>
              </p:cNvPr>
              <p:cNvSpPr/>
              <p:nvPr/>
            </p:nvSpPr>
            <p:spPr>
              <a:xfrm>
                <a:off x="530120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4" name="Овал 303">
                <a:extLst>
                  <a:ext uri="{FF2B5EF4-FFF2-40B4-BE49-F238E27FC236}">
                    <a16:creationId xmlns:a16="http://schemas.microsoft.com/office/drawing/2014/main" id="{2322F76C-7FF3-43EE-897B-36E0EFCADB75}"/>
                  </a:ext>
                </a:extLst>
              </p:cNvPr>
              <p:cNvSpPr/>
              <p:nvPr/>
            </p:nvSpPr>
            <p:spPr>
              <a:xfrm>
                <a:off x="554427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26" name="Группа 225">
              <a:extLst>
                <a:ext uri="{FF2B5EF4-FFF2-40B4-BE49-F238E27FC236}">
                  <a16:creationId xmlns:a16="http://schemas.microsoft.com/office/drawing/2014/main" id="{285F166E-B74A-44ED-9736-7EB8EE02FFEE}"/>
                </a:ext>
              </a:extLst>
            </p:cNvPr>
            <p:cNvGrpSpPr/>
            <p:nvPr/>
          </p:nvGrpSpPr>
          <p:grpSpPr>
            <a:xfrm>
              <a:off x="3599726" y="-334559"/>
              <a:ext cx="1855211" cy="153735"/>
              <a:chOff x="3599726" y="-578734"/>
              <a:chExt cx="1855211" cy="153735"/>
            </a:xfrm>
            <a:grpFill/>
          </p:grpSpPr>
          <p:sp>
            <p:nvSpPr>
              <p:cNvPr id="288" name="Овал 287">
                <a:extLst>
                  <a:ext uri="{FF2B5EF4-FFF2-40B4-BE49-F238E27FC236}">
                    <a16:creationId xmlns:a16="http://schemas.microsoft.com/office/drawing/2014/main" id="{C1FE93FC-E798-440D-BA36-A0073D9361F6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" name="Овал 288">
                <a:extLst>
                  <a:ext uri="{FF2B5EF4-FFF2-40B4-BE49-F238E27FC236}">
                    <a16:creationId xmlns:a16="http://schemas.microsoft.com/office/drawing/2014/main" id="{69E18842-5559-4212-BA1E-DDADE59D55F1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" name="Овал 289">
                <a:extLst>
                  <a:ext uri="{FF2B5EF4-FFF2-40B4-BE49-F238E27FC236}">
                    <a16:creationId xmlns:a16="http://schemas.microsoft.com/office/drawing/2014/main" id="{ADF0077A-20B0-403A-A557-30C2CA323BC8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" name="Овал 290">
                <a:extLst>
                  <a:ext uri="{FF2B5EF4-FFF2-40B4-BE49-F238E27FC236}">
                    <a16:creationId xmlns:a16="http://schemas.microsoft.com/office/drawing/2014/main" id="{FA9C4E13-65E3-43EA-8D1D-EDC31254D210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" name="Овал 291">
                <a:extLst>
                  <a:ext uri="{FF2B5EF4-FFF2-40B4-BE49-F238E27FC236}">
                    <a16:creationId xmlns:a16="http://schemas.microsoft.com/office/drawing/2014/main" id="{EB1126BA-6904-4DEF-9905-C0B4689C4AE4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" name="Овал 292">
                <a:extLst>
                  <a:ext uri="{FF2B5EF4-FFF2-40B4-BE49-F238E27FC236}">
                    <a16:creationId xmlns:a16="http://schemas.microsoft.com/office/drawing/2014/main" id="{B7F8974D-F425-49D3-8371-BC66F03C865D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" name="Овал 293">
                <a:extLst>
                  <a:ext uri="{FF2B5EF4-FFF2-40B4-BE49-F238E27FC236}">
                    <a16:creationId xmlns:a16="http://schemas.microsoft.com/office/drawing/2014/main" id="{A4613AEE-82B2-40CE-9DBE-F27BD3FC1419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" name="Овал 294">
                <a:extLst>
                  <a:ext uri="{FF2B5EF4-FFF2-40B4-BE49-F238E27FC236}">
                    <a16:creationId xmlns:a16="http://schemas.microsoft.com/office/drawing/2014/main" id="{1161B564-11C8-418B-B28A-A42B3B4016C9}"/>
                  </a:ext>
                </a:extLst>
              </p:cNvPr>
              <p:cNvSpPr/>
              <p:nvPr/>
            </p:nvSpPr>
            <p:spPr>
              <a:xfrm>
                <a:off x="530120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4" name="Группа 233">
              <a:extLst>
                <a:ext uri="{FF2B5EF4-FFF2-40B4-BE49-F238E27FC236}">
                  <a16:creationId xmlns:a16="http://schemas.microsoft.com/office/drawing/2014/main" id="{6C571AAD-A43B-4D3F-8364-43F90F5CE926}"/>
                </a:ext>
              </a:extLst>
            </p:cNvPr>
            <p:cNvGrpSpPr/>
            <p:nvPr/>
          </p:nvGrpSpPr>
          <p:grpSpPr>
            <a:xfrm>
              <a:off x="3599726" y="-60082"/>
              <a:ext cx="1612143" cy="153735"/>
              <a:chOff x="3599726" y="-578734"/>
              <a:chExt cx="1612143" cy="153735"/>
            </a:xfrm>
            <a:grpFill/>
          </p:grpSpPr>
          <p:sp>
            <p:nvSpPr>
              <p:cNvPr id="281" name="Овал 280">
                <a:extLst>
                  <a:ext uri="{FF2B5EF4-FFF2-40B4-BE49-F238E27FC236}">
                    <a16:creationId xmlns:a16="http://schemas.microsoft.com/office/drawing/2014/main" id="{2F431019-2418-42F2-9422-D7A107F2900B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" name="Овал 281">
                <a:extLst>
                  <a:ext uri="{FF2B5EF4-FFF2-40B4-BE49-F238E27FC236}">
                    <a16:creationId xmlns:a16="http://schemas.microsoft.com/office/drawing/2014/main" id="{0667758D-7921-4A4E-ADF8-FED59352E96E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" name="Овал 282">
                <a:extLst>
                  <a:ext uri="{FF2B5EF4-FFF2-40B4-BE49-F238E27FC236}">
                    <a16:creationId xmlns:a16="http://schemas.microsoft.com/office/drawing/2014/main" id="{B1BDA568-AD12-47DC-BD1F-0C64CF9573CF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" name="Овал 283">
                <a:extLst>
                  <a:ext uri="{FF2B5EF4-FFF2-40B4-BE49-F238E27FC236}">
                    <a16:creationId xmlns:a16="http://schemas.microsoft.com/office/drawing/2014/main" id="{F3E6CE7D-F724-4B07-9DEF-3DA7E5A1A797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" name="Овал 284">
                <a:extLst>
                  <a:ext uri="{FF2B5EF4-FFF2-40B4-BE49-F238E27FC236}">
                    <a16:creationId xmlns:a16="http://schemas.microsoft.com/office/drawing/2014/main" id="{21E280C5-F893-45FC-817E-29BC1CBA4A57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" name="Овал 285">
                <a:extLst>
                  <a:ext uri="{FF2B5EF4-FFF2-40B4-BE49-F238E27FC236}">
                    <a16:creationId xmlns:a16="http://schemas.microsoft.com/office/drawing/2014/main" id="{2E412570-2909-4A40-8BCF-BE4939684C98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" name="Овал 286">
                <a:extLst>
                  <a:ext uri="{FF2B5EF4-FFF2-40B4-BE49-F238E27FC236}">
                    <a16:creationId xmlns:a16="http://schemas.microsoft.com/office/drawing/2014/main" id="{E4EB16F9-1693-422A-B602-4F988ABEBBD9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5" name="Группа 234">
              <a:extLst>
                <a:ext uri="{FF2B5EF4-FFF2-40B4-BE49-F238E27FC236}">
                  <a16:creationId xmlns:a16="http://schemas.microsoft.com/office/drawing/2014/main" id="{35751F9F-A568-4ADD-B31E-7BEA1A1F0C65}"/>
                </a:ext>
              </a:extLst>
            </p:cNvPr>
            <p:cNvGrpSpPr/>
            <p:nvPr/>
          </p:nvGrpSpPr>
          <p:grpSpPr>
            <a:xfrm>
              <a:off x="3599726" y="182998"/>
              <a:ext cx="1369075" cy="153735"/>
              <a:chOff x="3599726" y="-578734"/>
              <a:chExt cx="1369075" cy="153735"/>
            </a:xfrm>
            <a:grpFill/>
          </p:grpSpPr>
          <p:sp>
            <p:nvSpPr>
              <p:cNvPr id="274" name="Овал 273">
                <a:extLst>
                  <a:ext uri="{FF2B5EF4-FFF2-40B4-BE49-F238E27FC236}">
                    <a16:creationId xmlns:a16="http://schemas.microsoft.com/office/drawing/2014/main" id="{C2C22B00-D211-4E9C-94E9-BFBD6DF9A6D3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6" name="Овал 275">
                <a:extLst>
                  <a:ext uri="{FF2B5EF4-FFF2-40B4-BE49-F238E27FC236}">
                    <a16:creationId xmlns:a16="http://schemas.microsoft.com/office/drawing/2014/main" id="{8AD8F223-CC3A-4595-A689-7BA0554C8114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7" name="Овал 276">
                <a:extLst>
                  <a:ext uri="{FF2B5EF4-FFF2-40B4-BE49-F238E27FC236}">
                    <a16:creationId xmlns:a16="http://schemas.microsoft.com/office/drawing/2014/main" id="{4D670385-1469-4B91-B4C8-64B9E49BDF0C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8" name="Овал 277">
                <a:extLst>
                  <a:ext uri="{FF2B5EF4-FFF2-40B4-BE49-F238E27FC236}">
                    <a16:creationId xmlns:a16="http://schemas.microsoft.com/office/drawing/2014/main" id="{28D0773F-B328-41FC-99E9-2716759BB2B0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" name="Овал 278">
                <a:extLst>
                  <a:ext uri="{FF2B5EF4-FFF2-40B4-BE49-F238E27FC236}">
                    <a16:creationId xmlns:a16="http://schemas.microsoft.com/office/drawing/2014/main" id="{88D46645-EF00-4EDE-AB88-D8F26CA2E942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" name="Овал 279">
                <a:extLst>
                  <a:ext uri="{FF2B5EF4-FFF2-40B4-BE49-F238E27FC236}">
                    <a16:creationId xmlns:a16="http://schemas.microsoft.com/office/drawing/2014/main" id="{A1421975-4515-4F2F-93B8-5852DF5BB781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2" name="Группа 241">
              <a:extLst>
                <a:ext uri="{FF2B5EF4-FFF2-40B4-BE49-F238E27FC236}">
                  <a16:creationId xmlns:a16="http://schemas.microsoft.com/office/drawing/2014/main" id="{A2AA58FF-B51E-46BD-95F0-12A690438E96}"/>
                </a:ext>
              </a:extLst>
            </p:cNvPr>
            <p:cNvGrpSpPr/>
            <p:nvPr/>
          </p:nvGrpSpPr>
          <p:grpSpPr>
            <a:xfrm>
              <a:off x="3599726" y="449239"/>
              <a:ext cx="1126007" cy="153735"/>
              <a:chOff x="3599726" y="-578734"/>
              <a:chExt cx="1126007" cy="153735"/>
            </a:xfrm>
            <a:grpFill/>
          </p:grpSpPr>
          <p:sp>
            <p:nvSpPr>
              <p:cNvPr id="256" name="Овал 255">
                <a:extLst>
                  <a:ext uri="{FF2B5EF4-FFF2-40B4-BE49-F238E27FC236}">
                    <a16:creationId xmlns:a16="http://schemas.microsoft.com/office/drawing/2014/main" id="{E841AA3E-9762-4D8A-9B6B-1AFEC8B936E6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" name="Овал 261">
                <a:extLst>
                  <a:ext uri="{FF2B5EF4-FFF2-40B4-BE49-F238E27FC236}">
                    <a16:creationId xmlns:a16="http://schemas.microsoft.com/office/drawing/2014/main" id="{EB1570EA-9253-4390-9DE9-D5679E3F7295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" name="Овал 266">
                <a:extLst>
                  <a:ext uri="{FF2B5EF4-FFF2-40B4-BE49-F238E27FC236}">
                    <a16:creationId xmlns:a16="http://schemas.microsoft.com/office/drawing/2014/main" id="{97980A36-FB58-40D7-AAAF-A89830C1EEAE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" name="Овал 270">
                <a:extLst>
                  <a:ext uri="{FF2B5EF4-FFF2-40B4-BE49-F238E27FC236}">
                    <a16:creationId xmlns:a16="http://schemas.microsoft.com/office/drawing/2014/main" id="{F3BDCCC8-0ABD-4E94-A94C-2D6331C06B0A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" name="Овал 271">
                <a:extLst>
                  <a:ext uri="{FF2B5EF4-FFF2-40B4-BE49-F238E27FC236}">
                    <a16:creationId xmlns:a16="http://schemas.microsoft.com/office/drawing/2014/main" id="{3488C56E-7F7E-4950-B337-C0879F469E7A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3" name="Группа 242">
              <a:extLst>
                <a:ext uri="{FF2B5EF4-FFF2-40B4-BE49-F238E27FC236}">
                  <a16:creationId xmlns:a16="http://schemas.microsoft.com/office/drawing/2014/main" id="{D60F4795-0164-4EBE-9DED-08EB74524433}"/>
                </a:ext>
              </a:extLst>
            </p:cNvPr>
            <p:cNvGrpSpPr/>
            <p:nvPr/>
          </p:nvGrpSpPr>
          <p:grpSpPr>
            <a:xfrm>
              <a:off x="3599726" y="688817"/>
              <a:ext cx="882939" cy="153735"/>
              <a:chOff x="3599726" y="-578734"/>
              <a:chExt cx="882939" cy="153735"/>
            </a:xfrm>
            <a:grpFill/>
          </p:grpSpPr>
          <p:sp>
            <p:nvSpPr>
              <p:cNvPr id="252" name="Овал 251">
                <a:extLst>
                  <a:ext uri="{FF2B5EF4-FFF2-40B4-BE49-F238E27FC236}">
                    <a16:creationId xmlns:a16="http://schemas.microsoft.com/office/drawing/2014/main" id="{47C12649-E5C0-438E-AFEF-4BCF818D6331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3" name="Овал 252">
                <a:extLst>
                  <a:ext uri="{FF2B5EF4-FFF2-40B4-BE49-F238E27FC236}">
                    <a16:creationId xmlns:a16="http://schemas.microsoft.com/office/drawing/2014/main" id="{7488BEE8-EA98-4E06-8252-DA5B17A031E9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" name="Овал 253">
                <a:extLst>
                  <a:ext uri="{FF2B5EF4-FFF2-40B4-BE49-F238E27FC236}">
                    <a16:creationId xmlns:a16="http://schemas.microsoft.com/office/drawing/2014/main" id="{2366006A-192A-48C6-AEB0-1E1BE90DDC3D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" name="Овал 254">
                <a:extLst>
                  <a:ext uri="{FF2B5EF4-FFF2-40B4-BE49-F238E27FC236}">
                    <a16:creationId xmlns:a16="http://schemas.microsoft.com/office/drawing/2014/main" id="{CFEB50C2-EA70-458F-9E74-2E8B69A83244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4" name="Группа 243">
              <a:extLst>
                <a:ext uri="{FF2B5EF4-FFF2-40B4-BE49-F238E27FC236}">
                  <a16:creationId xmlns:a16="http://schemas.microsoft.com/office/drawing/2014/main" id="{8DDC54CC-96AD-44F0-8B0B-F090925DEA9D}"/>
                </a:ext>
              </a:extLst>
            </p:cNvPr>
            <p:cNvGrpSpPr/>
            <p:nvPr/>
          </p:nvGrpSpPr>
          <p:grpSpPr>
            <a:xfrm>
              <a:off x="3599726" y="944730"/>
              <a:ext cx="639871" cy="153735"/>
              <a:chOff x="3599726" y="-578734"/>
              <a:chExt cx="639871" cy="153735"/>
            </a:xfrm>
            <a:grpFill/>
          </p:grpSpPr>
          <p:sp>
            <p:nvSpPr>
              <p:cNvPr id="249" name="Овал 248">
                <a:extLst>
                  <a:ext uri="{FF2B5EF4-FFF2-40B4-BE49-F238E27FC236}">
                    <a16:creationId xmlns:a16="http://schemas.microsoft.com/office/drawing/2014/main" id="{6CC05490-558D-4A5E-9AFB-9B1B616861A0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0" name="Овал 249">
                <a:extLst>
                  <a:ext uri="{FF2B5EF4-FFF2-40B4-BE49-F238E27FC236}">
                    <a16:creationId xmlns:a16="http://schemas.microsoft.com/office/drawing/2014/main" id="{0B2ABFB1-8D00-4347-A87C-6068BEE40642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1" name="Овал 250">
                <a:extLst>
                  <a:ext uri="{FF2B5EF4-FFF2-40B4-BE49-F238E27FC236}">
                    <a16:creationId xmlns:a16="http://schemas.microsoft.com/office/drawing/2014/main" id="{9DDED8AB-243E-4D83-B9C6-02A32C2F64E7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5" name="Группа 244">
              <a:extLst>
                <a:ext uri="{FF2B5EF4-FFF2-40B4-BE49-F238E27FC236}">
                  <a16:creationId xmlns:a16="http://schemas.microsoft.com/office/drawing/2014/main" id="{689B621D-E464-4F83-A892-2470940B3A0B}"/>
                </a:ext>
              </a:extLst>
            </p:cNvPr>
            <p:cNvGrpSpPr/>
            <p:nvPr/>
          </p:nvGrpSpPr>
          <p:grpSpPr>
            <a:xfrm>
              <a:off x="3599726" y="1199011"/>
              <a:ext cx="396803" cy="153735"/>
              <a:chOff x="3599726" y="-578734"/>
              <a:chExt cx="396803" cy="153735"/>
            </a:xfrm>
            <a:grpFill/>
          </p:grpSpPr>
          <p:sp>
            <p:nvSpPr>
              <p:cNvPr id="247" name="Овал 246">
                <a:extLst>
                  <a:ext uri="{FF2B5EF4-FFF2-40B4-BE49-F238E27FC236}">
                    <a16:creationId xmlns:a16="http://schemas.microsoft.com/office/drawing/2014/main" id="{A4B86D32-1D09-459A-BA0E-2F9C96EE3ED5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" name="Овал 247">
                <a:extLst>
                  <a:ext uri="{FF2B5EF4-FFF2-40B4-BE49-F238E27FC236}">
                    <a16:creationId xmlns:a16="http://schemas.microsoft.com/office/drawing/2014/main" id="{D7F790D5-EA86-4336-B528-0578437C86E5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46" name="Овал 245">
              <a:extLst>
                <a:ext uri="{FF2B5EF4-FFF2-40B4-BE49-F238E27FC236}">
                  <a16:creationId xmlns:a16="http://schemas.microsoft.com/office/drawing/2014/main" id="{DB5E4D73-03BA-4427-83B0-357022E8E8F7}"/>
                </a:ext>
              </a:extLst>
            </p:cNvPr>
            <p:cNvSpPr/>
            <p:nvPr/>
          </p:nvSpPr>
          <p:spPr>
            <a:xfrm>
              <a:off x="3599726" y="1464565"/>
              <a:ext cx="153735" cy="15373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5CB7C3B7-C1E2-48D9-8AFD-0E81091DB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920" y="4439"/>
            <a:ext cx="5236209" cy="653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8504AA-8A7F-43EE-BE74-F2E1E8F316C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446547" y="418930"/>
            <a:ext cx="650446" cy="6504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75E05F-E1E8-4C2A-B5D4-9B7E1C1EF07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407987" y="1505121"/>
            <a:ext cx="651600" cy="651600"/>
          </a:xfrm>
          <a:prstGeom prst="rect">
            <a:avLst/>
          </a:prstGeom>
        </p:spPr>
      </p:pic>
      <p:sp>
        <p:nvSpPr>
          <p:cNvPr id="311" name="TextBox 310">
            <a:extLst>
              <a:ext uri="{FF2B5EF4-FFF2-40B4-BE49-F238E27FC236}">
                <a16:creationId xmlns:a16="http://schemas.microsoft.com/office/drawing/2014/main" id="{0C2ABBFA-0357-436A-AB10-F3DD44FA73FA}"/>
              </a:ext>
            </a:extLst>
          </p:cNvPr>
          <p:cNvSpPr txBox="1"/>
          <p:nvPr/>
        </p:nvSpPr>
        <p:spPr>
          <a:xfrm>
            <a:off x="1349537" y="256509"/>
            <a:ext cx="6566170" cy="885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rPr>
              <a:t>география реализации практики: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rPr>
              <a:t>г. КИРОВ КИРОВСКАЯ ОБЛАСТЬ 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23EA5458-D8AD-4158-B6BF-2C7AB3CC0ED2}"/>
              </a:ext>
            </a:extLst>
          </p:cNvPr>
          <p:cNvSpPr txBox="1"/>
          <p:nvPr/>
        </p:nvSpPr>
        <p:spPr>
          <a:xfrm>
            <a:off x="1372742" y="1394271"/>
            <a:ext cx="6566170" cy="885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rPr>
              <a:t>период внедрения практики: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rPr>
              <a:t>С СЕНТЯБРЯ 2024 ГОДА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2D7E10E5-704C-4E4C-8D25-3939598497EE}"/>
              </a:ext>
            </a:extLst>
          </p:cNvPr>
          <p:cNvSpPr txBox="1"/>
          <p:nvPr/>
        </p:nvSpPr>
        <p:spPr>
          <a:xfrm>
            <a:off x="1372742" y="2486571"/>
            <a:ext cx="6566170" cy="1716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dirty="0">
                <a:solidFill>
                  <a:prstClr val="white"/>
                </a:solidFill>
                <a:latin typeface="Onest" pitchFamily="2" charset="0"/>
              </a:rPr>
              <a:t>целевые группы: </a:t>
            </a:r>
          </a:p>
          <a:p>
            <a:pPr lvl="0">
              <a:lnSpc>
                <a:spcPct val="150000"/>
              </a:lnSpc>
            </a:pPr>
            <a:r>
              <a:rPr lang="ru-RU" dirty="0">
                <a:solidFill>
                  <a:prstClr val="white"/>
                </a:solidFill>
                <a:latin typeface="Onest" pitchFamily="2" charset="0"/>
              </a:rPr>
              <a:t>родители, находящиеся на социальном </a:t>
            </a:r>
          </a:p>
          <a:p>
            <a:pPr lvl="0">
              <a:lnSpc>
                <a:spcPct val="150000"/>
              </a:lnSpc>
            </a:pPr>
            <a:r>
              <a:rPr lang="ru-RU" dirty="0">
                <a:solidFill>
                  <a:prstClr val="white"/>
                </a:solidFill>
                <a:latin typeface="Onest" pitchFamily="2" charset="0"/>
              </a:rPr>
              <a:t>сопровождении в КОГАУСО «СЕМЕЙНЫЙ МНОГОФУНКЦИОНАЛЬНЫЙ ЦЕНТР»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ADFB5BE-F2DC-444D-81E8-33451D073CD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418506" y="2592465"/>
            <a:ext cx="650446" cy="65044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31496F-E069-427D-8AEA-FA358033E56F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51" y="4510713"/>
            <a:ext cx="4538349" cy="203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95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75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9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Овал 126">
            <a:extLst>
              <a:ext uri="{FF2B5EF4-FFF2-40B4-BE49-F238E27FC236}">
                <a16:creationId xmlns:a16="http://schemas.microsoft.com/office/drawing/2014/main" id="{23A0A2FD-9C16-4700-91A3-BB06996B6582}"/>
              </a:ext>
            </a:extLst>
          </p:cNvPr>
          <p:cNvSpPr/>
          <p:nvPr/>
        </p:nvSpPr>
        <p:spPr>
          <a:xfrm>
            <a:off x="11447668" y="3662156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28" name="Овал 127">
            <a:extLst>
              <a:ext uri="{FF2B5EF4-FFF2-40B4-BE49-F238E27FC236}">
                <a16:creationId xmlns:a16="http://schemas.microsoft.com/office/drawing/2014/main" id="{C1904E4F-AF7A-4539-B479-22500E148425}"/>
              </a:ext>
            </a:extLst>
          </p:cNvPr>
          <p:cNvSpPr/>
          <p:nvPr/>
        </p:nvSpPr>
        <p:spPr>
          <a:xfrm>
            <a:off x="11137125" y="2794421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29" name="Овал 128">
            <a:extLst>
              <a:ext uri="{FF2B5EF4-FFF2-40B4-BE49-F238E27FC236}">
                <a16:creationId xmlns:a16="http://schemas.microsoft.com/office/drawing/2014/main" id="{27DFF28D-29CB-4678-9015-21EF3D5860D3}"/>
              </a:ext>
            </a:extLst>
          </p:cNvPr>
          <p:cNvSpPr/>
          <p:nvPr/>
        </p:nvSpPr>
        <p:spPr>
          <a:xfrm rot="4275979">
            <a:off x="9745344" y="5384631"/>
            <a:ext cx="2035230" cy="2046704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30" name="Овал 129">
            <a:extLst>
              <a:ext uri="{FF2B5EF4-FFF2-40B4-BE49-F238E27FC236}">
                <a16:creationId xmlns:a16="http://schemas.microsoft.com/office/drawing/2014/main" id="{E3720796-22EF-4FC1-AFC9-17C03DBCC58D}"/>
              </a:ext>
            </a:extLst>
          </p:cNvPr>
          <p:cNvSpPr/>
          <p:nvPr/>
        </p:nvSpPr>
        <p:spPr>
          <a:xfrm>
            <a:off x="8509000" y="2420938"/>
            <a:ext cx="524332" cy="482261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grpSp>
        <p:nvGrpSpPr>
          <p:cNvPr id="458" name="Группа 457">
            <a:extLst>
              <a:ext uri="{FF2B5EF4-FFF2-40B4-BE49-F238E27FC236}">
                <a16:creationId xmlns:a16="http://schemas.microsoft.com/office/drawing/2014/main" id="{E6791324-6F43-4242-A0D4-8E255962E2D9}"/>
              </a:ext>
            </a:extLst>
          </p:cNvPr>
          <p:cNvGrpSpPr/>
          <p:nvPr/>
        </p:nvGrpSpPr>
        <p:grpSpPr>
          <a:xfrm>
            <a:off x="10762959" y="405712"/>
            <a:ext cx="1021054" cy="793635"/>
            <a:chOff x="10978859" y="1088115"/>
            <a:chExt cx="1021054" cy="793635"/>
          </a:xfr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</p:grpSpPr>
        <p:grpSp>
          <p:nvGrpSpPr>
            <p:cNvPr id="448" name="Группа 447">
              <a:extLst>
                <a:ext uri="{FF2B5EF4-FFF2-40B4-BE49-F238E27FC236}">
                  <a16:creationId xmlns:a16="http://schemas.microsoft.com/office/drawing/2014/main" id="{70CA7528-6DB8-4F38-A034-628BA9D605F9}"/>
                </a:ext>
              </a:extLst>
            </p:cNvPr>
            <p:cNvGrpSpPr/>
            <p:nvPr/>
          </p:nvGrpSpPr>
          <p:grpSpPr>
            <a:xfrm>
              <a:off x="11242347" y="1088115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444" name="Овал 443">
                <a:extLst>
                  <a:ext uri="{FF2B5EF4-FFF2-40B4-BE49-F238E27FC236}">
                    <a16:creationId xmlns:a16="http://schemas.microsoft.com/office/drawing/2014/main" id="{4928258A-E751-4643-9491-93F5ACD9D37B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5" name="Овал 444">
                <a:extLst>
                  <a:ext uri="{FF2B5EF4-FFF2-40B4-BE49-F238E27FC236}">
                    <a16:creationId xmlns:a16="http://schemas.microsoft.com/office/drawing/2014/main" id="{3869DEC6-F601-4688-A6C6-36E6E52F848F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6" name="Овал 445">
                <a:extLst>
                  <a:ext uri="{FF2B5EF4-FFF2-40B4-BE49-F238E27FC236}">
                    <a16:creationId xmlns:a16="http://schemas.microsoft.com/office/drawing/2014/main" id="{1C1025D6-A60B-4327-B80D-3A2821012C98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7" name="Овал 446">
              <a:extLst>
                <a:ext uri="{FF2B5EF4-FFF2-40B4-BE49-F238E27FC236}">
                  <a16:creationId xmlns:a16="http://schemas.microsoft.com/office/drawing/2014/main" id="{4F36AA03-FDAB-4D34-9D7D-CF4392987717}"/>
                </a:ext>
              </a:extLst>
            </p:cNvPr>
            <p:cNvSpPr/>
            <p:nvPr/>
          </p:nvSpPr>
          <p:spPr>
            <a:xfrm>
              <a:off x="10978859" y="1089122"/>
              <a:ext cx="180914" cy="166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49" name="Группа 448">
              <a:extLst>
                <a:ext uri="{FF2B5EF4-FFF2-40B4-BE49-F238E27FC236}">
                  <a16:creationId xmlns:a16="http://schemas.microsoft.com/office/drawing/2014/main" id="{9EAFF380-2712-44C8-BFF8-CC174DA5342B}"/>
                </a:ext>
              </a:extLst>
            </p:cNvPr>
            <p:cNvGrpSpPr/>
            <p:nvPr/>
          </p:nvGrpSpPr>
          <p:grpSpPr>
            <a:xfrm>
              <a:off x="11246919" y="1294807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450" name="Овал 449">
                <a:extLst>
                  <a:ext uri="{FF2B5EF4-FFF2-40B4-BE49-F238E27FC236}">
                    <a16:creationId xmlns:a16="http://schemas.microsoft.com/office/drawing/2014/main" id="{B72CBB97-6747-4766-8D86-30128E367B7F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1" name="Овал 450">
                <a:extLst>
                  <a:ext uri="{FF2B5EF4-FFF2-40B4-BE49-F238E27FC236}">
                    <a16:creationId xmlns:a16="http://schemas.microsoft.com/office/drawing/2014/main" id="{48C96C8D-EA02-4D64-9F28-FA73375E3361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2" name="Овал 451">
                <a:extLst>
                  <a:ext uri="{FF2B5EF4-FFF2-40B4-BE49-F238E27FC236}">
                    <a16:creationId xmlns:a16="http://schemas.microsoft.com/office/drawing/2014/main" id="{FF0772BD-3F6A-4154-972C-637F66431B5B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53" name="Группа 452">
              <a:extLst>
                <a:ext uri="{FF2B5EF4-FFF2-40B4-BE49-F238E27FC236}">
                  <a16:creationId xmlns:a16="http://schemas.microsoft.com/office/drawing/2014/main" id="{D78AA847-7E98-41D2-B38D-DC3662EC1CB9}"/>
                </a:ext>
              </a:extLst>
            </p:cNvPr>
            <p:cNvGrpSpPr/>
            <p:nvPr/>
          </p:nvGrpSpPr>
          <p:grpSpPr>
            <a:xfrm>
              <a:off x="11532959" y="1504648"/>
              <a:ext cx="466954" cy="377102"/>
              <a:chOff x="11549268" y="1089122"/>
              <a:chExt cx="466954" cy="377102"/>
            </a:xfrm>
            <a:grpFill/>
          </p:grpSpPr>
          <p:sp>
            <p:nvSpPr>
              <p:cNvPr id="455" name="Овал 454">
                <a:extLst>
                  <a:ext uri="{FF2B5EF4-FFF2-40B4-BE49-F238E27FC236}">
                    <a16:creationId xmlns:a16="http://schemas.microsoft.com/office/drawing/2014/main" id="{0DA22B56-2109-4D30-AAE8-12A0F62B09AF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6" name="Овал 455">
                <a:extLst>
                  <a:ext uri="{FF2B5EF4-FFF2-40B4-BE49-F238E27FC236}">
                    <a16:creationId xmlns:a16="http://schemas.microsoft.com/office/drawing/2014/main" id="{164A34A2-5E2E-46A5-9BD4-0AC1A2BEFDF3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7" name="Овал 456">
                <a:extLst>
                  <a:ext uri="{FF2B5EF4-FFF2-40B4-BE49-F238E27FC236}">
                    <a16:creationId xmlns:a16="http://schemas.microsoft.com/office/drawing/2014/main" id="{C168C2C8-6ADD-4769-BD31-D5AA524C1ED8}"/>
                  </a:ext>
                </a:extLst>
              </p:cNvPr>
              <p:cNvSpPr/>
              <p:nvPr/>
            </p:nvSpPr>
            <p:spPr>
              <a:xfrm>
                <a:off x="11835308" y="1299826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98" name="Группа 197">
            <a:extLst>
              <a:ext uri="{FF2B5EF4-FFF2-40B4-BE49-F238E27FC236}">
                <a16:creationId xmlns:a16="http://schemas.microsoft.com/office/drawing/2014/main" id="{1C187F98-5D0B-4269-A2A8-164640E5FD66}"/>
              </a:ext>
            </a:extLst>
          </p:cNvPr>
          <p:cNvGrpSpPr/>
          <p:nvPr/>
        </p:nvGrpSpPr>
        <p:grpSpPr>
          <a:xfrm rot="16200000">
            <a:off x="529119" y="4576664"/>
            <a:ext cx="1856746" cy="2077971"/>
            <a:chOff x="3599726" y="-578734"/>
            <a:chExt cx="2098279" cy="2197034"/>
          </a:xfrm>
          <a:gradFill flip="none" rotWithShape="1">
            <a:gsLst>
              <a:gs pos="30000">
                <a:srgbClr val="342274"/>
              </a:gs>
              <a:gs pos="83000">
                <a:srgbClr val="801676"/>
              </a:gs>
              <a:gs pos="52000">
                <a:srgbClr val="3B2785"/>
              </a:gs>
            </a:gsLst>
            <a:lin ang="13500000" scaled="1"/>
            <a:tileRect/>
          </a:gradFill>
        </p:grpSpPr>
        <p:grpSp>
          <p:nvGrpSpPr>
            <p:cNvPr id="217" name="Группа 216">
              <a:extLst>
                <a:ext uri="{FF2B5EF4-FFF2-40B4-BE49-F238E27FC236}">
                  <a16:creationId xmlns:a16="http://schemas.microsoft.com/office/drawing/2014/main" id="{E5A831F0-F69E-4DA4-A437-DD71F77C8232}"/>
                </a:ext>
              </a:extLst>
            </p:cNvPr>
            <p:cNvGrpSpPr/>
            <p:nvPr/>
          </p:nvGrpSpPr>
          <p:grpSpPr>
            <a:xfrm>
              <a:off x="3599726" y="-578734"/>
              <a:ext cx="2098279" cy="153735"/>
              <a:chOff x="3599726" y="-578734"/>
              <a:chExt cx="2098279" cy="153735"/>
            </a:xfrm>
            <a:grpFill/>
          </p:grpSpPr>
          <p:sp>
            <p:nvSpPr>
              <p:cNvPr id="296" name="Овал 295">
                <a:extLst>
                  <a:ext uri="{FF2B5EF4-FFF2-40B4-BE49-F238E27FC236}">
                    <a16:creationId xmlns:a16="http://schemas.microsoft.com/office/drawing/2014/main" id="{E99ACF11-E319-47C0-87F9-081DCE93D4FC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" name="Овал 296">
                <a:extLst>
                  <a:ext uri="{FF2B5EF4-FFF2-40B4-BE49-F238E27FC236}">
                    <a16:creationId xmlns:a16="http://schemas.microsoft.com/office/drawing/2014/main" id="{2E20BF01-FD27-49BC-B7BD-F10F8688057D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" name="Овал 297">
                <a:extLst>
                  <a:ext uri="{FF2B5EF4-FFF2-40B4-BE49-F238E27FC236}">
                    <a16:creationId xmlns:a16="http://schemas.microsoft.com/office/drawing/2014/main" id="{0B1A9D89-F262-4249-966D-7BFA91174FB2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9" name="Овал 298">
                <a:extLst>
                  <a:ext uri="{FF2B5EF4-FFF2-40B4-BE49-F238E27FC236}">
                    <a16:creationId xmlns:a16="http://schemas.microsoft.com/office/drawing/2014/main" id="{2C084840-E682-482C-9B6D-A7F11FAF1BDF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0" name="Овал 299">
                <a:extLst>
                  <a:ext uri="{FF2B5EF4-FFF2-40B4-BE49-F238E27FC236}">
                    <a16:creationId xmlns:a16="http://schemas.microsoft.com/office/drawing/2014/main" id="{CEDAB65F-C355-41DE-B86D-23FD4C36B70B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1" name="Овал 300">
                <a:extLst>
                  <a:ext uri="{FF2B5EF4-FFF2-40B4-BE49-F238E27FC236}">
                    <a16:creationId xmlns:a16="http://schemas.microsoft.com/office/drawing/2014/main" id="{81771F7D-E047-469D-9251-9711B0B632E6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2" name="Овал 301">
                <a:extLst>
                  <a:ext uri="{FF2B5EF4-FFF2-40B4-BE49-F238E27FC236}">
                    <a16:creationId xmlns:a16="http://schemas.microsoft.com/office/drawing/2014/main" id="{A33AEF68-F4F3-4CAE-A6EB-05BCA5DD8A59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3" name="Овал 302">
                <a:extLst>
                  <a:ext uri="{FF2B5EF4-FFF2-40B4-BE49-F238E27FC236}">
                    <a16:creationId xmlns:a16="http://schemas.microsoft.com/office/drawing/2014/main" id="{C49B2026-C4CF-4AF9-A9AF-54A5FD4C227A}"/>
                  </a:ext>
                </a:extLst>
              </p:cNvPr>
              <p:cNvSpPr/>
              <p:nvPr/>
            </p:nvSpPr>
            <p:spPr>
              <a:xfrm>
                <a:off x="530120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4" name="Овал 303">
                <a:extLst>
                  <a:ext uri="{FF2B5EF4-FFF2-40B4-BE49-F238E27FC236}">
                    <a16:creationId xmlns:a16="http://schemas.microsoft.com/office/drawing/2014/main" id="{2322F76C-7FF3-43EE-897B-36E0EFCADB75}"/>
                  </a:ext>
                </a:extLst>
              </p:cNvPr>
              <p:cNvSpPr/>
              <p:nvPr/>
            </p:nvSpPr>
            <p:spPr>
              <a:xfrm>
                <a:off x="554427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26" name="Группа 225">
              <a:extLst>
                <a:ext uri="{FF2B5EF4-FFF2-40B4-BE49-F238E27FC236}">
                  <a16:creationId xmlns:a16="http://schemas.microsoft.com/office/drawing/2014/main" id="{285F166E-B74A-44ED-9736-7EB8EE02FFEE}"/>
                </a:ext>
              </a:extLst>
            </p:cNvPr>
            <p:cNvGrpSpPr/>
            <p:nvPr/>
          </p:nvGrpSpPr>
          <p:grpSpPr>
            <a:xfrm>
              <a:off x="3599726" y="-334559"/>
              <a:ext cx="1855211" cy="153735"/>
              <a:chOff x="3599726" y="-578734"/>
              <a:chExt cx="1855211" cy="153735"/>
            </a:xfrm>
            <a:grpFill/>
          </p:grpSpPr>
          <p:sp>
            <p:nvSpPr>
              <p:cNvPr id="288" name="Овал 287">
                <a:extLst>
                  <a:ext uri="{FF2B5EF4-FFF2-40B4-BE49-F238E27FC236}">
                    <a16:creationId xmlns:a16="http://schemas.microsoft.com/office/drawing/2014/main" id="{C1FE93FC-E798-440D-BA36-A0073D9361F6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" name="Овал 288">
                <a:extLst>
                  <a:ext uri="{FF2B5EF4-FFF2-40B4-BE49-F238E27FC236}">
                    <a16:creationId xmlns:a16="http://schemas.microsoft.com/office/drawing/2014/main" id="{69E18842-5559-4212-BA1E-DDADE59D55F1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" name="Овал 289">
                <a:extLst>
                  <a:ext uri="{FF2B5EF4-FFF2-40B4-BE49-F238E27FC236}">
                    <a16:creationId xmlns:a16="http://schemas.microsoft.com/office/drawing/2014/main" id="{ADF0077A-20B0-403A-A557-30C2CA323BC8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" name="Овал 290">
                <a:extLst>
                  <a:ext uri="{FF2B5EF4-FFF2-40B4-BE49-F238E27FC236}">
                    <a16:creationId xmlns:a16="http://schemas.microsoft.com/office/drawing/2014/main" id="{FA9C4E13-65E3-43EA-8D1D-EDC31254D210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" name="Овал 291">
                <a:extLst>
                  <a:ext uri="{FF2B5EF4-FFF2-40B4-BE49-F238E27FC236}">
                    <a16:creationId xmlns:a16="http://schemas.microsoft.com/office/drawing/2014/main" id="{EB1126BA-6904-4DEF-9905-C0B4689C4AE4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" name="Овал 292">
                <a:extLst>
                  <a:ext uri="{FF2B5EF4-FFF2-40B4-BE49-F238E27FC236}">
                    <a16:creationId xmlns:a16="http://schemas.microsoft.com/office/drawing/2014/main" id="{B7F8974D-F425-49D3-8371-BC66F03C865D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" name="Овал 293">
                <a:extLst>
                  <a:ext uri="{FF2B5EF4-FFF2-40B4-BE49-F238E27FC236}">
                    <a16:creationId xmlns:a16="http://schemas.microsoft.com/office/drawing/2014/main" id="{A4613AEE-82B2-40CE-9DBE-F27BD3FC1419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" name="Овал 294">
                <a:extLst>
                  <a:ext uri="{FF2B5EF4-FFF2-40B4-BE49-F238E27FC236}">
                    <a16:creationId xmlns:a16="http://schemas.microsoft.com/office/drawing/2014/main" id="{1161B564-11C8-418B-B28A-A42B3B4016C9}"/>
                  </a:ext>
                </a:extLst>
              </p:cNvPr>
              <p:cNvSpPr/>
              <p:nvPr/>
            </p:nvSpPr>
            <p:spPr>
              <a:xfrm>
                <a:off x="530120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4" name="Группа 233">
              <a:extLst>
                <a:ext uri="{FF2B5EF4-FFF2-40B4-BE49-F238E27FC236}">
                  <a16:creationId xmlns:a16="http://schemas.microsoft.com/office/drawing/2014/main" id="{6C571AAD-A43B-4D3F-8364-43F90F5CE926}"/>
                </a:ext>
              </a:extLst>
            </p:cNvPr>
            <p:cNvGrpSpPr/>
            <p:nvPr/>
          </p:nvGrpSpPr>
          <p:grpSpPr>
            <a:xfrm>
              <a:off x="3599726" y="-60082"/>
              <a:ext cx="1612143" cy="153735"/>
              <a:chOff x="3599726" y="-578734"/>
              <a:chExt cx="1612143" cy="153735"/>
            </a:xfrm>
            <a:grpFill/>
          </p:grpSpPr>
          <p:sp>
            <p:nvSpPr>
              <p:cNvPr id="281" name="Овал 280">
                <a:extLst>
                  <a:ext uri="{FF2B5EF4-FFF2-40B4-BE49-F238E27FC236}">
                    <a16:creationId xmlns:a16="http://schemas.microsoft.com/office/drawing/2014/main" id="{2F431019-2418-42F2-9422-D7A107F2900B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" name="Овал 281">
                <a:extLst>
                  <a:ext uri="{FF2B5EF4-FFF2-40B4-BE49-F238E27FC236}">
                    <a16:creationId xmlns:a16="http://schemas.microsoft.com/office/drawing/2014/main" id="{0667758D-7921-4A4E-ADF8-FED59352E96E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" name="Овал 282">
                <a:extLst>
                  <a:ext uri="{FF2B5EF4-FFF2-40B4-BE49-F238E27FC236}">
                    <a16:creationId xmlns:a16="http://schemas.microsoft.com/office/drawing/2014/main" id="{B1BDA568-AD12-47DC-BD1F-0C64CF9573CF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" name="Овал 283">
                <a:extLst>
                  <a:ext uri="{FF2B5EF4-FFF2-40B4-BE49-F238E27FC236}">
                    <a16:creationId xmlns:a16="http://schemas.microsoft.com/office/drawing/2014/main" id="{F3E6CE7D-F724-4B07-9DEF-3DA7E5A1A797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" name="Овал 284">
                <a:extLst>
                  <a:ext uri="{FF2B5EF4-FFF2-40B4-BE49-F238E27FC236}">
                    <a16:creationId xmlns:a16="http://schemas.microsoft.com/office/drawing/2014/main" id="{21E280C5-F893-45FC-817E-29BC1CBA4A57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" name="Овал 285">
                <a:extLst>
                  <a:ext uri="{FF2B5EF4-FFF2-40B4-BE49-F238E27FC236}">
                    <a16:creationId xmlns:a16="http://schemas.microsoft.com/office/drawing/2014/main" id="{2E412570-2909-4A40-8BCF-BE4939684C98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" name="Овал 286">
                <a:extLst>
                  <a:ext uri="{FF2B5EF4-FFF2-40B4-BE49-F238E27FC236}">
                    <a16:creationId xmlns:a16="http://schemas.microsoft.com/office/drawing/2014/main" id="{E4EB16F9-1693-422A-B602-4F988ABEBBD9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5" name="Группа 234">
              <a:extLst>
                <a:ext uri="{FF2B5EF4-FFF2-40B4-BE49-F238E27FC236}">
                  <a16:creationId xmlns:a16="http://schemas.microsoft.com/office/drawing/2014/main" id="{35751F9F-A568-4ADD-B31E-7BEA1A1F0C65}"/>
                </a:ext>
              </a:extLst>
            </p:cNvPr>
            <p:cNvGrpSpPr/>
            <p:nvPr/>
          </p:nvGrpSpPr>
          <p:grpSpPr>
            <a:xfrm>
              <a:off x="3599726" y="182998"/>
              <a:ext cx="1369075" cy="153735"/>
              <a:chOff x="3599726" y="-578734"/>
              <a:chExt cx="1369075" cy="153735"/>
            </a:xfrm>
            <a:grpFill/>
          </p:grpSpPr>
          <p:sp>
            <p:nvSpPr>
              <p:cNvPr id="274" name="Овал 273">
                <a:extLst>
                  <a:ext uri="{FF2B5EF4-FFF2-40B4-BE49-F238E27FC236}">
                    <a16:creationId xmlns:a16="http://schemas.microsoft.com/office/drawing/2014/main" id="{C2C22B00-D211-4E9C-94E9-BFBD6DF9A6D3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6" name="Овал 275">
                <a:extLst>
                  <a:ext uri="{FF2B5EF4-FFF2-40B4-BE49-F238E27FC236}">
                    <a16:creationId xmlns:a16="http://schemas.microsoft.com/office/drawing/2014/main" id="{8AD8F223-CC3A-4595-A689-7BA0554C8114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7" name="Овал 276">
                <a:extLst>
                  <a:ext uri="{FF2B5EF4-FFF2-40B4-BE49-F238E27FC236}">
                    <a16:creationId xmlns:a16="http://schemas.microsoft.com/office/drawing/2014/main" id="{4D670385-1469-4B91-B4C8-64B9E49BDF0C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8" name="Овал 277">
                <a:extLst>
                  <a:ext uri="{FF2B5EF4-FFF2-40B4-BE49-F238E27FC236}">
                    <a16:creationId xmlns:a16="http://schemas.microsoft.com/office/drawing/2014/main" id="{28D0773F-B328-41FC-99E9-2716759BB2B0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" name="Овал 278">
                <a:extLst>
                  <a:ext uri="{FF2B5EF4-FFF2-40B4-BE49-F238E27FC236}">
                    <a16:creationId xmlns:a16="http://schemas.microsoft.com/office/drawing/2014/main" id="{88D46645-EF00-4EDE-AB88-D8F26CA2E942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" name="Овал 279">
                <a:extLst>
                  <a:ext uri="{FF2B5EF4-FFF2-40B4-BE49-F238E27FC236}">
                    <a16:creationId xmlns:a16="http://schemas.microsoft.com/office/drawing/2014/main" id="{A1421975-4515-4F2F-93B8-5852DF5BB781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2" name="Группа 241">
              <a:extLst>
                <a:ext uri="{FF2B5EF4-FFF2-40B4-BE49-F238E27FC236}">
                  <a16:creationId xmlns:a16="http://schemas.microsoft.com/office/drawing/2014/main" id="{A2AA58FF-B51E-46BD-95F0-12A690438E96}"/>
                </a:ext>
              </a:extLst>
            </p:cNvPr>
            <p:cNvGrpSpPr/>
            <p:nvPr/>
          </p:nvGrpSpPr>
          <p:grpSpPr>
            <a:xfrm>
              <a:off x="3599726" y="449239"/>
              <a:ext cx="1126007" cy="153735"/>
              <a:chOff x="3599726" y="-578734"/>
              <a:chExt cx="1126007" cy="153735"/>
            </a:xfrm>
            <a:grpFill/>
          </p:grpSpPr>
          <p:sp>
            <p:nvSpPr>
              <p:cNvPr id="256" name="Овал 255">
                <a:extLst>
                  <a:ext uri="{FF2B5EF4-FFF2-40B4-BE49-F238E27FC236}">
                    <a16:creationId xmlns:a16="http://schemas.microsoft.com/office/drawing/2014/main" id="{E841AA3E-9762-4D8A-9B6B-1AFEC8B936E6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" name="Овал 261">
                <a:extLst>
                  <a:ext uri="{FF2B5EF4-FFF2-40B4-BE49-F238E27FC236}">
                    <a16:creationId xmlns:a16="http://schemas.microsoft.com/office/drawing/2014/main" id="{EB1570EA-9253-4390-9DE9-D5679E3F7295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" name="Овал 266">
                <a:extLst>
                  <a:ext uri="{FF2B5EF4-FFF2-40B4-BE49-F238E27FC236}">
                    <a16:creationId xmlns:a16="http://schemas.microsoft.com/office/drawing/2014/main" id="{97980A36-FB58-40D7-AAAF-A89830C1EEAE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" name="Овал 270">
                <a:extLst>
                  <a:ext uri="{FF2B5EF4-FFF2-40B4-BE49-F238E27FC236}">
                    <a16:creationId xmlns:a16="http://schemas.microsoft.com/office/drawing/2014/main" id="{F3BDCCC8-0ABD-4E94-A94C-2D6331C06B0A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" name="Овал 271">
                <a:extLst>
                  <a:ext uri="{FF2B5EF4-FFF2-40B4-BE49-F238E27FC236}">
                    <a16:creationId xmlns:a16="http://schemas.microsoft.com/office/drawing/2014/main" id="{3488C56E-7F7E-4950-B337-C0879F469E7A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3" name="Группа 242">
              <a:extLst>
                <a:ext uri="{FF2B5EF4-FFF2-40B4-BE49-F238E27FC236}">
                  <a16:creationId xmlns:a16="http://schemas.microsoft.com/office/drawing/2014/main" id="{D60F4795-0164-4EBE-9DED-08EB74524433}"/>
                </a:ext>
              </a:extLst>
            </p:cNvPr>
            <p:cNvGrpSpPr/>
            <p:nvPr/>
          </p:nvGrpSpPr>
          <p:grpSpPr>
            <a:xfrm>
              <a:off x="3599726" y="688817"/>
              <a:ext cx="882939" cy="153735"/>
              <a:chOff x="3599726" y="-578734"/>
              <a:chExt cx="882939" cy="153735"/>
            </a:xfrm>
            <a:grpFill/>
          </p:grpSpPr>
          <p:sp>
            <p:nvSpPr>
              <p:cNvPr id="252" name="Овал 251">
                <a:extLst>
                  <a:ext uri="{FF2B5EF4-FFF2-40B4-BE49-F238E27FC236}">
                    <a16:creationId xmlns:a16="http://schemas.microsoft.com/office/drawing/2014/main" id="{47C12649-E5C0-438E-AFEF-4BCF818D6331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3" name="Овал 252">
                <a:extLst>
                  <a:ext uri="{FF2B5EF4-FFF2-40B4-BE49-F238E27FC236}">
                    <a16:creationId xmlns:a16="http://schemas.microsoft.com/office/drawing/2014/main" id="{7488BEE8-EA98-4E06-8252-DA5B17A031E9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" name="Овал 253">
                <a:extLst>
                  <a:ext uri="{FF2B5EF4-FFF2-40B4-BE49-F238E27FC236}">
                    <a16:creationId xmlns:a16="http://schemas.microsoft.com/office/drawing/2014/main" id="{2366006A-192A-48C6-AEB0-1E1BE90DDC3D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" name="Овал 254">
                <a:extLst>
                  <a:ext uri="{FF2B5EF4-FFF2-40B4-BE49-F238E27FC236}">
                    <a16:creationId xmlns:a16="http://schemas.microsoft.com/office/drawing/2014/main" id="{CFEB50C2-EA70-458F-9E74-2E8B69A83244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4" name="Группа 243">
              <a:extLst>
                <a:ext uri="{FF2B5EF4-FFF2-40B4-BE49-F238E27FC236}">
                  <a16:creationId xmlns:a16="http://schemas.microsoft.com/office/drawing/2014/main" id="{8DDC54CC-96AD-44F0-8B0B-F090925DEA9D}"/>
                </a:ext>
              </a:extLst>
            </p:cNvPr>
            <p:cNvGrpSpPr/>
            <p:nvPr/>
          </p:nvGrpSpPr>
          <p:grpSpPr>
            <a:xfrm>
              <a:off x="3599726" y="944730"/>
              <a:ext cx="639871" cy="153735"/>
              <a:chOff x="3599726" y="-578734"/>
              <a:chExt cx="639871" cy="153735"/>
            </a:xfrm>
            <a:grpFill/>
          </p:grpSpPr>
          <p:sp>
            <p:nvSpPr>
              <p:cNvPr id="249" name="Овал 248">
                <a:extLst>
                  <a:ext uri="{FF2B5EF4-FFF2-40B4-BE49-F238E27FC236}">
                    <a16:creationId xmlns:a16="http://schemas.microsoft.com/office/drawing/2014/main" id="{6CC05490-558D-4A5E-9AFB-9B1B616861A0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0" name="Овал 249">
                <a:extLst>
                  <a:ext uri="{FF2B5EF4-FFF2-40B4-BE49-F238E27FC236}">
                    <a16:creationId xmlns:a16="http://schemas.microsoft.com/office/drawing/2014/main" id="{0B2ABFB1-8D00-4347-A87C-6068BEE40642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1" name="Овал 250">
                <a:extLst>
                  <a:ext uri="{FF2B5EF4-FFF2-40B4-BE49-F238E27FC236}">
                    <a16:creationId xmlns:a16="http://schemas.microsoft.com/office/drawing/2014/main" id="{9DDED8AB-243E-4D83-B9C6-02A32C2F64E7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5" name="Группа 244">
              <a:extLst>
                <a:ext uri="{FF2B5EF4-FFF2-40B4-BE49-F238E27FC236}">
                  <a16:creationId xmlns:a16="http://schemas.microsoft.com/office/drawing/2014/main" id="{689B621D-E464-4F83-A892-2470940B3A0B}"/>
                </a:ext>
              </a:extLst>
            </p:cNvPr>
            <p:cNvGrpSpPr/>
            <p:nvPr/>
          </p:nvGrpSpPr>
          <p:grpSpPr>
            <a:xfrm>
              <a:off x="3599726" y="1199011"/>
              <a:ext cx="396803" cy="153735"/>
              <a:chOff x="3599726" y="-578734"/>
              <a:chExt cx="396803" cy="153735"/>
            </a:xfrm>
            <a:grpFill/>
          </p:grpSpPr>
          <p:sp>
            <p:nvSpPr>
              <p:cNvPr id="247" name="Овал 246">
                <a:extLst>
                  <a:ext uri="{FF2B5EF4-FFF2-40B4-BE49-F238E27FC236}">
                    <a16:creationId xmlns:a16="http://schemas.microsoft.com/office/drawing/2014/main" id="{A4B86D32-1D09-459A-BA0E-2F9C96EE3ED5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" name="Овал 247">
                <a:extLst>
                  <a:ext uri="{FF2B5EF4-FFF2-40B4-BE49-F238E27FC236}">
                    <a16:creationId xmlns:a16="http://schemas.microsoft.com/office/drawing/2014/main" id="{D7F790D5-EA86-4336-B528-0578437C86E5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46" name="Овал 245">
              <a:extLst>
                <a:ext uri="{FF2B5EF4-FFF2-40B4-BE49-F238E27FC236}">
                  <a16:creationId xmlns:a16="http://schemas.microsoft.com/office/drawing/2014/main" id="{DB5E4D73-03BA-4427-83B0-357022E8E8F7}"/>
                </a:ext>
              </a:extLst>
            </p:cNvPr>
            <p:cNvSpPr/>
            <p:nvPr/>
          </p:nvSpPr>
          <p:spPr>
            <a:xfrm>
              <a:off x="3599726" y="1464565"/>
              <a:ext cx="153735" cy="15373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12A7129C-35E1-4E6C-A357-0DF58F86F661}"/>
              </a:ext>
            </a:extLst>
          </p:cNvPr>
          <p:cNvSpPr txBox="1"/>
          <p:nvPr/>
        </p:nvSpPr>
        <p:spPr>
          <a:xfrm>
            <a:off x="320438" y="128390"/>
            <a:ext cx="7646515" cy="1909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rPr>
              <a:t>ЦЕЛЬ ПРАКТИКИ: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rPr>
              <a:t>сопровождения семей с детьми, популяризация и продвижение традиционных семейных ценностей, семейного образа жизни, материнства, отцовства и детства. Повышение уровня психологического благополучия и родительской уверенности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rPr>
              <a:t>у семей, состоящих на социальном сопровождении Семейного МФЦ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nest" pitchFamily="2" charset="0"/>
              <a:ea typeface="+mn-ea"/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9F4BFF5-8F31-4F6C-AE06-B5634FD7576A}"/>
              </a:ext>
            </a:extLst>
          </p:cNvPr>
          <p:cNvSpPr txBox="1"/>
          <p:nvPr/>
        </p:nvSpPr>
        <p:spPr>
          <a:xfrm>
            <a:off x="321480" y="2230138"/>
            <a:ext cx="3608493" cy="596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rPr>
              <a:t>ЗАДАЧИ ПРАКТИКИ: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B7FDA8E-FE89-4742-935B-3EA0987A99C9}"/>
              </a:ext>
            </a:extLst>
          </p:cNvPr>
          <p:cNvGrpSpPr/>
          <p:nvPr/>
        </p:nvGrpSpPr>
        <p:grpSpPr>
          <a:xfrm>
            <a:off x="358713" y="2816577"/>
            <a:ext cx="3084088" cy="1080946"/>
            <a:chOff x="358713" y="2816577"/>
            <a:chExt cx="3084088" cy="1080946"/>
          </a:xfrm>
        </p:grpSpPr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7589AA0E-A22D-4082-A63C-16BCD0F8F087}"/>
                </a:ext>
              </a:extLst>
            </p:cNvPr>
            <p:cNvSpPr/>
            <p:nvPr/>
          </p:nvSpPr>
          <p:spPr>
            <a:xfrm>
              <a:off x="427443" y="2910404"/>
              <a:ext cx="3015358" cy="987119"/>
            </a:xfrm>
            <a:prstGeom prst="roundRect">
              <a:avLst>
                <a:gd name="adj" fmla="val 4160"/>
              </a:avLst>
            </a:prstGeom>
            <a:gradFill flip="none" rotWithShape="1">
              <a:gsLst>
                <a:gs pos="0">
                  <a:schemeClr val="bg1">
                    <a:lumMod val="85000"/>
                    <a:alpha val="33000"/>
                  </a:schemeClr>
                </a:gs>
                <a:gs pos="5100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85000"/>
                    <a:alpha val="31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gradFill flip="none" rotWithShape="1">
                <a:gsLst>
                  <a:gs pos="0">
                    <a:srgbClr val="D7410D"/>
                  </a:gs>
                  <a:gs pos="58000">
                    <a:srgbClr val="00B0F0">
                      <a:alpha val="38000"/>
                    </a:srgb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gradFill>
                  <a:gsLst>
                    <a:gs pos="0">
                      <a:srgbClr val="D7410D"/>
                    </a:gs>
                    <a:gs pos="53000">
                      <a:schemeClr val="accent1"/>
                    </a:gs>
                    <a:gs pos="100000">
                      <a:schemeClr val="bg1">
                        <a:lumMod val="85000"/>
                        <a:alpha val="14000"/>
                      </a:schemeClr>
                    </a:gs>
                  </a:gsLst>
                  <a:path path="circle">
                    <a:fillToRect l="100000" t="100000"/>
                  </a:path>
                </a:gradFill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0A079D3-8833-4BD6-A475-AB2BA40D524A}"/>
                </a:ext>
              </a:extLst>
            </p:cNvPr>
            <p:cNvSpPr txBox="1"/>
            <p:nvPr/>
          </p:nvSpPr>
          <p:spPr>
            <a:xfrm>
              <a:off x="358713" y="2816577"/>
              <a:ext cx="3084088" cy="10325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       Обучить родителей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эффективным методикам </a:t>
              </a:r>
              <a:r>
                <a:rPr lang="ru-RU" sz="1400" dirty="0">
                  <a:solidFill>
                    <a:prstClr val="white"/>
                  </a:solidFill>
                  <a:latin typeface="Onest" pitchFamily="2" charset="0"/>
                </a:rPr>
                <a:t>в</a:t>
              </a:r>
              <a:r>
                <a:rPr kumimoji="0" lang="ru-RU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оспитания</a:t>
              </a: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 без насилия</a:t>
              </a:r>
            </a:p>
          </p:txBody>
        </p:sp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id="{6420FF3B-EC10-40EB-AFFC-BE5E412F90DB}"/>
                </a:ext>
              </a:extLst>
            </p:cNvPr>
            <p:cNvSpPr/>
            <p:nvPr/>
          </p:nvSpPr>
          <p:spPr>
            <a:xfrm>
              <a:off x="401964" y="2899594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A907173F-E1B9-40A4-ACFA-60261D81778A}"/>
                </a:ext>
              </a:extLst>
            </p:cNvPr>
            <p:cNvSpPr/>
            <p:nvPr/>
          </p:nvSpPr>
          <p:spPr>
            <a:xfrm>
              <a:off x="514479" y="3018321"/>
              <a:ext cx="134970" cy="122545"/>
            </a:xfrm>
            <a:prstGeom prst="ellipse">
              <a:avLst/>
            </a:prstGeom>
            <a:solidFill>
              <a:srgbClr val="00B050">
                <a:alpha val="95000"/>
              </a:srgbClr>
            </a:solidFill>
            <a:ln>
              <a:noFill/>
            </a:ln>
            <a:effectLst>
              <a:glow rad="63500">
                <a:srgbClr val="01FF74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425E0FB6-1969-4FFC-B6A0-C86C57A781C4}"/>
              </a:ext>
            </a:extLst>
          </p:cNvPr>
          <p:cNvSpPr/>
          <p:nvPr/>
        </p:nvSpPr>
        <p:spPr>
          <a:xfrm>
            <a:off x="3929973" y="2894043"/>
            <a:ext cx="3015358" cy="987119"/>
          </a:xfrm>
          <a:prstGeom prst="roundRect">
            <a:avLst>
              <a:gd name="adj" fmla="val 4160"/>
            </a:avLst>
          </a:pr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1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85000"/>
                  <a:alpha val="3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gradFill flip="none" rotWithShape="1">
              <a:gsLst>
                <a:gs pos="0">
                  <a:srgbClr val="D7410D"/>
                </a:gs>
                <a:gs pos="58000">
                  <a:srgbClr val="00B0F0">
                    <a:alpha val="38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gradFill>
                <a:gsLst>
                  <a:gs pos="0">
                    <a:srgbClr val="D7410D"/>
                  </a:gs>
                  <a:gs pos="53000">
                    <a:schemeClr val="accent1"/>
                  </a:gs>
                  <a:gs pos="100000">
                    <a:schemeClr val="bg1">
                      <a:lumMod val="85000"/>
                      <a:alpha val="14000"/>
                    </a:schemeClr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1F5854B-0D8A-4038-A380-71E8A0AEFDB0}"/>
              </a:ext>
            </a:extLst>
          </p:cNvPr>
          <p:cNvSpPr txBox="1"/>
          <p:nvPr/>
        </p:nvSpPr>
        <p:spPr>
          <a:xfrm>
            <a:off x="3895608" y="2836379"/>
            <a:ext cx="3084088" cy="1032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rPr>
              <a:t>       Познакомить с техниками управления стрессом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rPr>
              <a:t>и эмоциональным состоянием</a:t>
            </a:r>
          </a:p>
        </p:txBody>
      </p:sp>
      <p:sp>
        <p:nvSpPr>
          <p:cNvPr id="93" name="Овал 92">
            <a:extLst>
              <a:ext uri="{FF2B5EF4-FFF2-40B4-BE49-F238E27FC236}">
                <a16:creationId xmlns:a16="http://schemas.microsoft.com/office/drawing/2014/main" id="{052EA01C-A251-4F2D-B7BB-5A61935F98FA}"/>
              </a:ext>
            </a:extLst>
          </p:cNvPr>
          <p:cNvSpPr/>
          <p:nvPr/>
        </p:nvSpPr>
        <p:spPr>
          <a:xfrm>
            <a:off x="3926867" y="2883991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Овал 93">
            <a:extLst>
              <a:ext uri="{FF2B5EF4-FFF2-40B4-BE49-F238E27FC236}">
                <a16:creationId xmlns:a16="http://schemas.microsoft.com/office/drawing/2014/main" id="{439927E5-6CC4-406B-AF75-D3493C3889EF}"/>
              </a:ext>
            </a:extLst>
          </p:cNvPr>
          <p:cNvSpPr/>
          <p:nvPr/>
        </p:nvSpPr>
        <p:spPr>
          <a:xfrm>
            <a:off x="4039382" y="3002718"/>
            <a:ext cx="134970" cy="122545"/>
          </a:xfrm>
          <a:prstGeom prst="ellipse">
            <a:avLst/>
          </a:prstGeom>
          <a:solidFill>
            <a:srgbClr val="00B050">
              <a:alpha val="95000"/>
            </a:srgbClr>
          </a:solidFill>
          <a:ln>
            <a:noFill/>
          </a:ln>
          <a:effectLst>
            <a:glow rad="63500">
              <a:srgbClr val="01FF7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id="{F7169D82-9CBE-4440-9B8B-A26AA84A5D5A}"/>
              </a:ext>
            </a:extLst>
          </p:cNvPr>
          <p:cNvGrpSpPr/>
          <p:nvPr/>
        </p:nvGrpSpPr>
        <p:grpSpPr>
          <a:xfrm>
            <a:off x="7366482" y="2788023"/>
            <a:ext cx="3084088" cy="1080946"/>
            <a:chOff x="358713" y="2816577"/>
            <a:chExt cx="3084088" cy="1080946"/>
          </a:xfrm>
        </p:grpSpPr>
        <p:sp>
          <p:nvSpPr>
            <p:cNvPr id="97" name="Прямоугольник: скругленные углы 96">
              <a:extLst>
                <a:ext uri="{FF2B5EF4-FFF2-40B4-BE49-F238E27FC236}">
                  <a16:creationId xmlns:a16="http://schemas.microsoft.com/office/drawing/2014/main" id="{45041FA8-029A-4DAD-8CD0-21B65EEE4800}"/>
                </a:ext>
              </a:extLst>
            </p:cNvPr>
            <p:cNvSpPr/>
            <p:nvPr/>
          </p:nvSpPr>
          <p:spPr>
            <a:xfrm>
              <a:off x="427443" y="2910404"/>
              <a:ext cx="3015358" cy="987119"/>
            </a:xfrm>
            <a:prstGeom prst="roundRect">
              <a:avLst>
                <a:gd name="adj" fmla="val 4160"/>
              </a:avLst>
            </a:prstGeom>
            <a:gradFill flip="none" rotWithShape="1">
              <a:gsLst>
                <a:gs pos="0">
                  <a:schemeClr val="bg1">
                    <a:lumMod val="85000"/>
                    <a:alpha val="33000"/>
                  </a:schemeClr>
                </a:gs>
                <a:gs pos="5100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85000"/>
                    <a:alpha val="31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gradFill flip="none" rotWithShape="1">
                <a:gsLst>
                  <a:gs pos="0">
                    <a:srgbClr val="D7410D"/>
                  </a:gs>
                  <a:gs pos="58000">
                    <a:srgbClr val="00B0F0">
                      <a:alpha val="38000"/>
                    </a:srgb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gradFill>
                  <a:gsLst>
                    <a:gs pos="0">
                      <a:srgbClr val="D7410D"/>
                    </a:gs>
                    <a:gs pos="53000">
                      <a:schemeClr val="accent1"/>
                    </a:gs>
                    <a:gs pos="100000">
                      <a:schemeClr val="bg1">
                        <a:lumMod val="85000"/>
                        <a:alpha val="14000"/>
                      </a:schemeClr>
                    </a:gs>
                  </a:gsLst>
                  <a:path path="circle">
                    <a:fillToRect l="100000" t="100000"/>
                  </a:path>
                </a:gradFill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535AE0C-CC56-477E-9FA8-9D86C8EB32B5}"/>
                </a:ext>
              </a:extLst>
            </p:cNvPr>
            <p:cNvSpPr txBox="1"/>
            <p:nvPr/>
          </p:nvSpPr>
          <p:spPr>
            <a:xfrm>
              <a:off x="358713" y="2816577"/>
              <a:ext cx="3084088" cy="10325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       Снизить уровень тревожности и эмоционального выгорания у родителей</a:t>
              </a:r>
            </a:p>
          </p:txBody>
        </p:sp>
        <p:sp>
          <p:nvSpPr>
            <p:cNvPr id="99" name="Овал 98">
              <a:extLst>
                <a:ext uri="{FF2B5EF4-FFF2-40B4-BE49-F238E27FC236}">
                  <a16:creationId xmlns:a16="http://schemas.microsoft.com/office/drawing/2014/main" id="{82EA4865-0B53-4CD5-885B-E958856655EE}"/>
                </a:ext>
              </a:extLst>
            </p:cNvPr>
            <p:cNvSpPr/>
            <p:nvPr/>
          </p:nvSpPr>
          <p:spPr>
            <a:xfrm>
              <a:off x="401964" y="2899594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C9EADC54-F1EF-453E-A9C1-EA33C780E7B2}"/>
                </a:ext>
              </a:extLst>
            </p:cNvPr>
            <p:cNvSpPr/>
            <p:nvPr/>
          </p:nvSpPr>
          <p:spPr>
            <a:xfrm>
              <a:off x="514479" y="3018321"/>
              <a:ext cx="134970" cy="122545"/>
            </a:xfrm>
            <a:prstGeom prst="ellipse">
              <a:avLst/>
            </a:prstGeom>
            <a:solidFill>
              <a:srgbClr val="00B050">
                <a:alpha val="95000"/>
              </a:srgbClr>
            </a:solidFill>
            <a:ln>
              <a:noFill/>
            </a:ln>
            <a:effectLst>
              <a:glow rad="63500">
                <a:srgbClr val="01FF74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BB7EA7A0-0122-43C5-A4D0-7C4E4F44477A}"/>
              </a:ext>
            </a:extLst>
          </p:cNvPr>
          <p:cNvGrpSpPr/>
          <p:nvPr/>
        </p:nvGrpSpPr>
        <p:grpSpPr>
          <a:xfrm>
            <a:off x="358713" y="4071807"/>
            <a:ext cx="3084088" cy="1080946"/>
            <a:chOff x="358713" y="2816577"/>
            <a:chExt cx="3084088" cy="1080946"/>
          </a:xfrm>
        </p:grpSpPr>
        <p:sp>
          <p:nvSpPr>
            <p:cNvPr id="102" name="Прямоугольник: скругленные углы 101">
              <a:extLst>
                <a:ext uri="{FF2B5EF4-FFF2-40B4-BE49-F238E27FC236}">
                  <a16:creationId xmlns:a16="http://schemas.microsoft.com/office/drawing/2014/main" id="{EDD572D2-EC9B-4684-AD10-8091426CEB74}"/>
                </a:ext>
              </a:extLst>
            </p:cNvPr>
            <p:cNvSpPr/>
            <p:nvPr/>
          </p:nvSpPr>
          <p:spPr>
            <a:xfrm>
              <a:off x="427443" y="2910404"/>
              <a:ext cx="3015358" cy="987119"/>
            </a:xfrm>
            <a:prstGeom prst="roundRect">
              <a:avLst>
                <a:gd name="adj" fmla="val 4160"/>
              </a:avLst>
            </a:prstGeom>
            <a:gradFill flip="none" rotWithShape="1">
              <a:gsLst>
                <a:gs pos="0">
                  <a:schemeClr val="bg1">
                    <a:lumMod val="85000"/>
                    <a:alpha val="33000"/>
                  </a:schemeClr>
                </a:gs>
                <a:gs pos="5100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85000"/>
                    <a:alpha val="31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gradFill flip="none" rotWithShape="1">
                <a:gsLst>
                  <a:gs pos="0">
                    <a:srgbClr val="D7410D"/>
                  </a:gs>
                  <a:gs pos="58000">
                    <a:srgbClr val="00B0F0">
                      <a:alpha val="38000"/>
                    </a:srgb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gradFill>
                  <a:gsLst>
                    <a:gs pos="0">
                      <a:srgbClr val="D7410D"/>
                    </a:gs>
                    <a:gs pos="53000">
                      <a:schemeClr val="accent1"/>
                    </a:gs>
                    <a:gs pos="100000">
                      <a:schemeClr val="bg1">
                        <a:lumMod val="85000"/>
                        <a:alpha val="14000"/>
                      </a:schemeClr>
                    </a:gs>
                  </a:gsLst>
                  <a:path path="circle">
                    <a:fillToRect l="100000" t="100000"/>
                  </a:path>
                </a:gradFill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4B237BC-0159-4650-B2BA-38A5D0785F9E}"/>
                </a:ext>
              </a:extLst>
            </p:cNvPr>
            <p:cNvSpPr txBox="1"/>
            <p:nvPr/>
          </p:nvSpPr>
          <p:spPr>
            <a:xfrm>
              <a:off x="358713" y="2816577"/>
              <a:ext cx="3084088" cy="10325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       Улучшить качество детско-родительского понимания через тренинги и консультации</a:t>
              </a:r>
            </a:p>
          </p:txBody>
        </p:sp>
        <p:sp>
          <p:nvSpPr>
            <p:cNvPr id="104" name="Овал 103">
              <a:extLst>
                <a:ext uri="{FF2B5EF4-FFF2-40B4-BE49-F238E27FC236}">
                  <a16:creationId xmlns:a16="http://schemas.microsoft.com/office/drawing/2014/main" id="{805AB177-8DF7-4541-9672-DB6FA164DE08}"/>
                </a:ext>
              </a:extLst>
            </p:cNvPr>
            <p:cNvSpPr/>
            <p:nvPr/>
          </p:nvSpPr>
          <p:spPr>
            <a:xfrm>
              <a:off x="401964" y="2899594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>
              <a:extLst>
                <a:ext uri="{FF2B5EF4-FFF2-40B4-BE49-F238E27FC236}">
                  <a16:creationId xmlns:a16="http://schemas.microsoft.com/office/drawing/2014/main" id="{17068173-A7FC-47A2-B91B-36946B719628}"/>
                </a:ext>
              </a:extLst>
            </p:cNvPr>
            <p:cNvSpPr/>
            <p:nvPr/>
          </p:nvSpPr>
          <p:spPr>
            <a:xfrm>
              <a:off x="514479" y="3018321"/>
              <a:ext cx="134970" cy="122545"/>
            </a:xfrm>
            <a:prstGeom prst="ellipse">
              <a:avLst/>
            </a:prstGeom>
            <a:solidFill>
              <a:srgbClr val="00B050">
                <a:alpha val="95000"/>
              </a:srgbClr>
            </a:solidFill>
            <a:ln>
              <a:noFill/>
            </a:ln>
            <a:effectLst>
              <a:glow rad="63500">
                <a:srgbClr val="01FF74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6" name="Группа 105">
            <a:extLst>
              <a:ext uri="{FF2B5EF4-FFF2-40B4-BE49-F238E27FC236}">
                <a16:creationId xmlns:a16="http://schemas.microsoft.com/office/drawing/2014/main" id="{229BD5CC-BB5C-457B-842C-D1A71D0C9E8C}"/>
              </a:ext>
            </a:extLst>
          </p:cNvPr>
          <p:cNvGrpSpPr/>
          <p:nvPr/>
        </p:nvGrpSpPr>
        <p:grpSpPr>
          <a:xfrm>
            <a:off x="3895608" y="4047629"/>
            <a:ext cx="3084088" cy="1355756"/>
            <a:chOff x="358713" y="2816577"/>
            <a:chExt cx="3084088" cy="1355756"/>
          </a:xfrm>
        </p:grpSpPr>
        <p:sp>
          <p:nvSpPr>
            <p:cNvPr id="107" name="Прямоугольник: скругленные углы 106">
              <a:extLst>
                <a:ext uri="{FF2B5EF4-FFF2-40B4-BE49-F238E27FC236}">
                  <a16:creationId xmlns:a16="http://schemas.microsoft.com/office/drawing/2014/main" id="{E9A1A107-99B4-4FE1-BD81-093755D833DA}"/>
                </a:ext>
              </a:extLst>
            </p:cNvPr>
            <p:cNvSpPr/>
            <p:nvPr/>
          </p:nvSpPr>
          <p:spPr>
            <a:xfrm>
              <a:off x="427443" y="2910404"/>
              <a:ext cx="3015358" cy="987119"/>
            </a:xfrm>
            <a:prstGeom prst="roundRect">
              <a:avLst>
                <a:gd name="adj" fmla="val 4160"/>
              </a:avLst>
            </a:prstGeom>
            <a:gradFill flip="none" rotWithShape="1">
              <a:gsLst>
                <a:gs pos="0">
                  <a:schemeClr val="bg1">
                    <a:lumMod val="85000"/>
                    <a:alpha val="33000"/>
                  </a:schemeClr>
                </a:gs>
                <a:gs pos="5100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85000"/>
                    <a:alpha val="31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gradFill flip="none" rotWithShape="1">
                <a:gsLst>
                  <a:gs pos="0">
                    <a:srgbClr val="D7410D"/>
                  </a:gs>
                  <a:gs pos="58000">
                    <a:srgbClr val="00B0F0">
                      <a:alpha val="38000"/>
                    </a:srgb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gradFill>
                  <a:gsLst>
                    <a:gs pos="0">
                      <a:srgbClr val="D7410D"/>
                    </a:gs>
                    <a:gs pos="53000">
                      <a:schemeClr val="accent1"/>
                    </a:gs>
                    <a:gs pos="100000">
                      <a:schemeClr val="bg1">
                        <a:lumMod val="85000"/>
                        <a:alpha val="14000"/>
                      </a:schemeClr>
                    </a:gs>
                  </a:gsLst>
                  <a:path path="circle">
                    <a:fillToRect l="100000" t="100000"/>
                  </a:path>
                </a:gradFill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5B09275-76F7-43BE-8C22-D882AC3E353B}"/>
                </a:ext>
              </a:extLst>
            </p:cNvPr>
            <p:cNvSpPr txBox="1"/>
            <p:nvPr/>
          </p:nvSpPr>
          <p:spPr>
            <a:xfrm>
              <a:off x="358713" y="2816577"/>
              <a:ext cx="3084088" cy="13557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       Обеспечить доступ к индивидуальной и групповой поддержке (клубы, вебинары)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endParaRPr>
            </a:p>
          </p:txBody>
        </p:sp>
        <p:sp>
          <p:nvSpPr>
            <p:cNvPr id="109" name="Овал 108">
              <a:extLst>
                <a:ext uri="{FF2B5EF4-FFF2-40B4-BE49-F238E27FC236}">
                  <a16:creationId xmlns:a16="http://schemas.microsoft.com/office/drawing/2014/main" id="{D1F72014-A908-402A-B8D2-90C4E86AE98E}"/>
                </a:ext>
              </a:extLst>
            </p:cNvPr>
            <p:cNvSpPr/>
            <p:nvPr/>
          </p:nvSpPr>
          <p:spPr>
            <a:xfrm>
              <a:off x="401964" y="2899594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Овал 109">
              <a:extLst>
                <a:ext uri="{FF2B5EF4-FFF2-40B4-BE49-F238E27FC236}">
                  <a16:creationId xmlns:a16="http://schemas.microsoft.com/office/drawing/2014/main" id="{B2F4F98C-085C-4C6B-B0E2-500B89072926}"/>
                </a:ext>
              </a:extLst>
            </p:cNvPr>
            <p:cNvSpPr/>
            <p:nvPr/>
          </p:nvSpPr>
          <p:spPr>
            <a:xfrm>
              <a:off x="514479" y="3018321"/>
              <a:ext cx="134970" cy="122545"/>
            </a:xfrm>
            <a:prstGeom prst="ellipse">
              <a:avLst/>
            </a:prstGeom>
            <a:solidFill>
              <a:srgbClr val="00B050">
                <a:alpha val="95000"/>
              </a:srgbClr>
            </a:solidFill>
            <a:ln>
              <a:noFill/>
            </a:ln>
            <a:effectLst>
              <a:glow rad="63500">
                <a:srgbClr val="01FF74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id="{ED7F961C-B3FC-4ECB-BB15-E9BBE26B644C}"/>
              </a:ext>
            </a:extLst>
          </p:cNvPr>
          <p:cNvGrpSpPr/>
          <p:nvPr/>
        </p:nvGrpSpPr>
        <p:grpSpPr>
          <a:xfrm>
            <a:off x="7366482" y="4009398"/>
            <a:ext cx="3207484" cy="1355756"/>
            <a:chOff x="358713" y="2816577"/>
            <a:chExt cx="3207484" cy="1355756"/>
          </a:xfrm>
        </p:grpSpPr>
        <p:sp>
          <p:nvSpPr>
            <p:cNvPr id="112" name="Прямоугольник: скругленные углы 111">
              <a:extLst>
                <a:ext uri="{FF2B5EF4-FFF2-40B4-BE49-F238E27FC236}">
                  <a16:creationId xmlns:a16="http://schemas.microsoft.com/office/drawing/2014/main" id="{4241DF46-FD91-407E-8A28-F612E9F5600A}"/>
                </a:ext>
              </a:extLst>
            </p:cNvPr>
            <p:cNvSpPr/>
            <p:nvPr/>
          </p:nvSpPr>
          <p:spPr>
            <a:xfrm>
              <a:off x="427443" y="2910404"/>
              <a:ext cx="3015358" cy="987119"/>
            </a:xfrm>
            <a:prstGeom prst="roundRect">
              <a:avLst>
                <a:gd name="adj" fmla="val 4160"/>
              </a:avLst>
            </a:prstGeom>
            <a:gradFill flip="none" rotWithShape="1">
              <a:gsLst>
                <a:gs pos="0">
                  <a:schemeClr val="bg1">
                    <a:lumMod val="85000"/>
                    <a:alpha val="33000"/>
                  </a:schemeClr>
                </a:gs>
                <a:gs pos="5100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85000"/>
                    <a:alpha val="31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gradFill flip="none" rotWithShape="1">
                <a:gsLst>
                  <a:gs pos="0">
                    <a:srgbClr val="D7410D"/>
                  </a:gs>
                  <a:gs pos="58000">
                    <a:srgbClr val="00B0F0">
                      <a:alpha val="38000"/>
                    </a:srgb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gradFill>
                  <a:gsLst>
                    <a:gs pos="0">
                      <a:srgbClr val="D7410D"/>
                    </a:gs>
                    <a:gs pos="53000">
                      <a:schemeClr val="accent1"/>
                    </a:gs>
                    <a:gs pos="100000">
                      <a:schemeClr val="bg1">
                        <a:lumMod val="85000"/>
                        <a:alpha val="14000"/>
                      </a:schemeClr>
                    </a:gs>
                  </a:gsLst>
                  <a:path path="circle">
                    <a:fillToRect l="100000" t="100000"/>
                  </a:path>
                </a:gradFill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8606A39-2541-4DA0-B237-C34C3D996E24}"/>
                </a:ext>
              </a:extLst>
            </p:cNvPr>
            <p:cNvSpPr txBox="1"/>
            <p:nvPr/>
          </p:nvSpPr>
          <p:spPr>
            <a:xfrm>
              <a:off x="358713" y="2816577"/>
              <a:ext cx="3207484" cy="13557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       Создать базу методических материалов для самостоятельной работы родителей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nest" pitchFamily="2" charset="0"/>
                <a:ea typeface="+mn-ea"/>
                <a:cs typeface="+mn-cs"/>
              </a:endParaRPr>
            </a:p>
          </p:txBody>
        </p:sp>
        <p:sp>
          <p:nvSpPr>
            <p:cNvPr id="114" name="Овал 113">
              <a:extLst>
                <a:ext uri="{FF2B5EF4-FFF2-40B4-BE49-F238E27FC236}">
                  <a16:creationId xmlns:a16="http://schemas.microsoft.com/office/drawing/2014/main" id="{15B8F53C-1C16-4890-9617-3E75FE444000}"/>
                </a:ext>
              </a:extLst>
            </p:cNvPr>
            <p:cNvSpPr/>
            <p:nvPr/>
          </p:nvSpPr>
          <p:spPr>
            <a:xfrm>
              <a:off x="401964" y="2899594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>
              <a:extLst>
                <a:ext uri="{FF2B5EF4-FFF2-40B4-BE49-F238E27FC236}">
                  <a16:creationId xmlns:a16="http://schemas.microsoft.com/office/drawing/2014/main" id="{C1CEA6A7-7662-4784-8EE8-0475C8F0133B}"/>
                </a:ext>
              </a:extLst>
            </p:cNvPr>
            <p:cNvSpPr/>
            <p:nvPr/>
          </p:nvSpPr>
          <p:spPr>
            <a:xfrm>
              <a:off x="514479" y="3018321"/>
              <a:ext cx="134970" cy="122545"/>
            </a:xfrm>
            <a:prstGeom prst="ellipse">
              <a:avLst/>
            </a:prstGeom>
            <a:solidFill>
              <a:srgbClr val="00B050">
                <a:alpha val="95000"/>
              </a:srgbClr>
            </a:solidFill>
            <a:ln>
              <a:noFill/>
            </a:ln>
            <a:effectLst>
              <a:glow rad="63500">
                <a:srgbClr val="01FF74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6" name="Группа 115">
            <a:extLst>
              <a:ext uri="{FF2B5EF4-FFF2-40B4-BE49-F238E27FC236}">
                <a16:creationId xmlns:a16="http://schemas.microsoft.com/office/drawing/2014/main" id="{1286C926-9FEB-4F27-B929-F12B3380C08A}"/>
              </a:ext>
            </a:extLst>
          </p:cNvPr>
          <p:cNvGrpSpPr/>
          <p:nvPr/>
        </p:nvGrpSpPr>
        <p:grpSpPr>
          <a:xfrm>
            <a:off x="358712" y="5365154"/>
            <a:ext cx="3230793" cy="1080946"/>
            <a:chOff x="358712" y="2816577"/>
            <a:chExt cx="3230793" cy="1080946"/>
          </a:xfrm>
        </p:grpSpPr>
        <p:sp>
          <p:nvSpPr>
            <p:cNvPr id="117" name="Прямоугольник: скругленные углы 116">
              <a:extLst>
                <a:ext uri="{FF2B5EF4-FFF2-40B4-BE49-F238E27FC236}">
                  <a16:creationId xmlns:a16="http://schemas.microsoft.com/office/drawing/2014/main" id="{55CB7177-9039-410F-B845-2808BADE9018}"/>
                </a:ext>
              </a:extLst>
            </p:cNvPr>
            <p:cNvSpPr/>
            <p:nvPr/>
          </p:nvSpPr>
          <p:spPr>
            <a:xfrm>
              <a:off x="427443" y="2910404"/>
              <a:ext cx="3015358" cy="987119"/>
            </a:xfrm>
            <a:prstGeom prst="roundRect">
              <a:avLst>
                <a:gd name="adj" fmla="val 4160"/>
              </a:avLst>
            </a:prstGeom>
            <a:gradFill flip="none" rotWithShape="1">
              <a:gsLst>
                <a:gs pos="0">
                  <a:schemeClr val="bg1">
                    <a:lumMod val="85000"/>
                    <a:alpha val="33000"/>
                  </a:schemeClr>
                </a:gs>
                <a:gs pos="5100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85000"/>
                    <a:alpha val="31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gradFill flip="none" rotWithShape="1">
                <a:gsLst>
                  <a:gs pos="0">
                    <a:srgbClr val="D7410D"/>
                  </a:gs>
                  <a:gs pos="58000">
                    <a:srgbClr val="00B0F0">
                      <a:alpha val="38000"/>
                    </a:srgb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>
                <a:gradFill>
                  <a:gsLst>
                    <a:gs pos="0">
                      <a:srgbClr val="D7410D"/>
                    </a:gs>
                    <a:gs pos="53000">
                      <a:schemeClr val="accent1"/>
                    </a:gs>
                    <a:gs pos="100000">
                      <a:schemeClr val="bg1">
                        <a:lumMod val="85000"/>
                        <a:alpha val="14000"/>
                      </a:schemeClr>
                    </a:gs>
                  </a:gsLst>
                  <a:path path="circle">
                    <a:fillToRect l="100000" t="100000"/>
                  </a:path>
                </a:gradFill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E53CDBB-6F93-495F-A006-D80EBB465F6B}"/>
                </a:ext>
              </a:extLst>
            </p:cNvPr>
            <p:cNvSpPr txBox="1"/>
            <p:nvPr/>
          </p:nvSpPr>
          <p:spPr>
            <a:xfrm>
              <a:off x="358712" y="2816577"/>
              <a:ext cx="3230793" cy="10325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       Предупредить риск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white"/>
                  </a:solidFill>
                  <a:latin typeface="Onest" pitchFamily="2" charset="0"/>
                </a:rPr>
                <a:t>о</a:t>
              </a:r>
              <a:r>
                <a:rPr kumimoji="0" lang="ru-RU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тказа</a:t>
              </a: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nest" pitchFamily="2" charset="0"/>
                  <a:ea typeface="+mn-ea"/>
                  <a:cs typeface="+mn-cs"/>
                </a:rPr>
                <a:t> от детей или лишения родительских прав</a:t>
              </a:r>
            </a:p>
          </p:txBody>
        </p:sp>
        <p:sp>
          <p:nvSpPr>
            <p:cNvPr id="119" name="Овал 118">
              <a:extLst>
                <a:ext uri="{FF2B5EF4-FFF2-40B4-BE49-F238E27FC236}">
                  <a16:creationId xmlns:a16="http://schemas.microsoft.com/office/drawing/2014/main" id="{150B5F83-D7A9-4653-830C-C0B39F0322E4}"/>
                </a:ext>
              </a:extLst>
            </p:cNvPr>
            <p:cNvSpPr/>
            <p:nvPr/>
          </p:nvSpPr>
          <p:spPr>
            <a:xfrm>
              <a:off x="401964" y="2899594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>
              <a:extLst>
                <a:ext uri="{FF2B5EF4-FFF2-40B4-BE49-F238E27FC236}">
                  <a16:creationId xmlns:a16="http://schemas.microsoft.com/office/drawing/2014/main" id="{0B57CFEA-9228-4A74-A8B4-935896C76671}"/>
                </a:ext>
              </a:extLst>
            </p:cNvPr>
            <p:cNvSpPr/>
            <p:nvPr/>
          </p:nvSpPr>
          <p:spPr>
            <a:xfrm>
              <a:off x="514479" y="3018321"/>
              <a:ext cx="134970" cy="122545"/>
            </a:xfrm>
            <a:prstGeom prst="ellipse">
              <a:avLst/>
            </a:prstGeom>
            <a:solidFill>
              <a:srgbClr val="00B050">
                <a:alpha val="95000"/>
              </a:srgbClr>
            </a:solidFill>
            <a:ln>
              <a:noFill/>
            </a:ln>
            <a:effectLst>
              <a:glow rad="63500">
                <a:srgbClr val="01FF74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F8EBCA-8A6E-4A72-A624-50F29588C72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503" y="435131"/>
            <a:ext cx="3783263" cy="25591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34A86D-5721-4B11-B25F-5D8965DC1A9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840" y="4878223"/>
            <a:ext cx="5041959" cy="157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02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75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9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Овал 168">
            <a:extLst>
              <a:ext uri="{FF2B5EF4-FFF2-40B4-BE49-F238E27FC236}">
                <a16:creationId xmlns:a16="http://schemas.microsoft.com/office/drawing/2014/main" id="{4ED79576-5D8E-4D74-88C1-071E8807ACAC}"/>
              </a:ext>
            </a:extLst>
          </p:cNvPr>
          <p:cNvSpPr/>
          <p:nvPr/>
        </p:nvSpPr>
        <p:spPr>
          <a:xfrm>
            <a:off x="4286817" y="6231945"/>
            <a:ext cx="425708" cy="391550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70" name="Овал 169">
            <a:extLst>
              <a:ext uri="{FF2B5EF4-FFF2-40B4-BE49-F238E27FC236}">
                <a16:creationId xmlns:a16="http://schemas.microsoft.com/office/drawing/2014/main" id="{C476E717-883A-4A08-B05F-8B85C6ADE1F8}"/>
              </a:ext>
            </a:extLst>
          </p:cNvPr>
          <p:cNvSpPr/>
          <p:nvPr/>
        </p:nvSpPr>
        <p:spPr>
          <a:xfrm>
            <a:off x="11447668" y="3662156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71" name="Овал 170">
            <a:extLst>
              <a:ext uri="{FF2B5EF4-FFF2-40B4-BE49-F238E27FC236}">
                <a16:creationId xmlns:a16="http://schemas.microsoft.com/office/drawing/2014/main" id="{94818764-A25C-472D-862D-53224ED5564A}"/>
              </a:ext>
            </a:extLst>
          </p:cNvPr>
          <p:cNvSpPr/>
          <p:nvPr/>
        </p:nvSpPr>
        <p:spPr>
          <a:xfrm>
            <a:off x="11137125" y="2794421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72" name="Овал 171">
            <a:extLst>
              <a:ext uri="{FF2B5EF4-FFF2-40B4-BE49-F238E27FC236}">
                <a16:creationId xmlns:a16="http://schemas.microsoft.com/office/drawing/2014/main" id="{A10D5FD1-5FC2-44D2-941F-13AA51EE55E2}"/>
              </a:ext>
            </a:extLst>
          </p:cNvPr>
          <p:cNvSpPr/>
          <p:nvPr/>
        </p:nvSpPr>
        <p:spPr>
          <a:xfrm rot="4275979">
            <a:off x="7981744" y="5544039"/>
            <a:ext cx="2035230" cy="2046704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73" name="Овал 172">
            <a:extLst>
              <a:ext uri="{FF2B5EF4-FFF2-40B4-BE49-F238E27FC236}">
                <a16:creationId xmlns:a16="http://schemas.microsoft.com/office/drawing/2014/main" id="{FDAF80E9-A0E9-4634-84DE-6F0210101302}"/>
              </a:ext>
            </a:extLst>
          </p:cNvPr>
          <p:cNvSpPr/>
          <p:nvPr/>
        </p:nvSpPr>
        <p:spPr>
          <a:xfrm>
            <a:off x="8509000" y="2420938"/>
            <a:ext cx="524332" cy="482261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26" name="Прямоугольник: скругленные углы 35">
            <a:extLst>
              <a:ext uri="{FF2B5EF4-FFF2-40B4-BE49-F238E27FC236}">
                <a16:creationId xmlns:a16="http://schemas.microsoft.com/office/drawing/2014/main" id="{369CAE3A-15BC-45FF-BE7C-11084BE89BCC}"/>
              </a:ext>
            </a:extLst>
          </p:cNvPr>
          <p:cNvSpPr/>
          <p:nvPr/>
        </p:nvSpPr>
        <p:spPr>
          <a:xfrm>
            <a:off x="407988" y="944106"/>
            <a:ext cx="5860469" cy="5390335"/>
          </a:xfrm>
          <a:prstGeom prst="roundRect">
            <a:avLst>
              <a:gd name="adj" fmla="val 1295"/>
            </a:avLst>
          </a:prstGeom>
          <a:solidFill>
            <a:srgbClr val="131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7" name="Прямоугольник: скругленные углы 166">
            <a:extLst>
              <a:ext uri="{FF2B5EF4-FFF2-40B4-BE49-F238E27FC236}">
                <a16:creationId xmlns:a16="http://schemas.microsoft.com/office/drawing/2014/main" id="{7EA4550B-ECD7-425B-9916-B9EE7A208EBE}"/>
              </a:ext>
            </a:extLst>
          </p:cNvPr>
          <p:cNvSpPr/>
          <p:nvPr/>
        </p:nvSpPr>
        <p:spPr>
          <a:xfrm>
            <a:off x="506276" y="1760647"/>
            <a:ext cx="5417376" cy="1077218"/>
          </a:xfrm>
          <a:prstGeom prst="roundRect">
            <a:avLst>
              <a:gd name="adj" fmla="val 4160"/>
            </a:avLst>
          </a:pr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1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85000"/>
                  <a:alpha val="3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gradFill flip="none" rotWithShape="1">
              <a:gsLst>
                <a:gs pos="0">
                  <a:srgbClr val="D7410D"/>
                </a:gs>
                <a:gs pos="58000">
                  <a:srgbClr val="00B0F0">
                    <a:alpha val="38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gradFill>
                <a:gsLst>
                  <a:gs pos="0">
                    <a:srgbClr val="D7410D"/>
                  </a:gs>
                  <a:gs pos="53000">
                    <a:schemeClr val="accent1"/>
                  </a:gs>
                  <a:gs pos="100000">
                    <a:schemeClr val="bg1">
                      <a:lumMod val="85000"/>
                      <a:alpha val="14000"/>
                    </a:schemeClr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3B11DDF5-4764-40CB-881C-1065F8E9ED40}"/>
              </a:ext>
            </a:extLst>
          </p:cNvPr>
          <p:cNvGrpSpPr/>
          <p:nvPr/>
        </p:nvGrpSpPr>
        <p:grpSpPr>
          <a:xfrm>
            <a:off x="10769228" y="316869"/>
            <a:ext cx="1021054" cy="793635"/>
            <a:chOff x="10978859" y="1088115"/>
            <a:chExt cx="1021054" cy="793635"/>
          </a:xfr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</p:grpSpPr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26C791BE-BEC1-4EF5-94F9-A50CDA52F66C}"/>
                </a:ext>
              </a:extLst>
            </p:cNvPr>
            <p:cNvGrpSpPr/>
            <p:nvPr/>
          </p:nvGrpSpPr>
          <p:grpSpPr>
            <a:xfrm>
              <a:off x="11242347" y="1088115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83" name="Овал 82">
                <a:extLst>
                  <a:ext uri="{FF2B5EF4-FFF2-40B4-BE49-F238E27FC236}">
                    <a16:creationId xmlns:a16="http://schemas.microsoft.com/office/drawing/2014/main" id="{AC1ED2AC-8959-4361-8897-3EAF73AF9380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Овал 83">
                <a:extLst>
                  <a:ext uri="{FF2B5EF4-FFF2-40B4-BE49-F238E27FC236}">
                    <a16:creationId xmlns:a16="http://schemas.microsoft.com/office/drawing/2014/main" id="{03695375-D072-45F0-8C2F-CE6D8C848374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Овал 84">
                <a:extLst>
                  <a:ext uri="{FF2B5EF4-FFF2-40B4-BE49-F238E27FC236}">
                    <a16:creationId xmlns:a16="http://schemas.microsoft.com/office/drawing/2014/main" id="{71E30EB4-F5CA-43F0-BF44-54B8E55351B1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0A23B65E-002E-413C-BA18-F16821CDE0FE}"/>
                </a:ext>
              </a:extLst>
            </p:cNvPr>
            <p:cNvSpPr/>
            <p:nvPr/>
          </p:nvSpPr>
          <p:spPr>
            <a:xfrm>
              <a:off x="10978859" y="1089122"/>
              <a:ext cx="180914" cy="166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B0ECBB93-C6A4-44EA-8BFC-8ADE02C5855B}"/>
                </a:ext>
              </a:extLst>
            </p:cNvPr>
            <p:cNvGrpSpPr/>
            <p:nvPr/>
          </p:nvGrpSpPr>
          <p:grpSpPr>
            <a:xfrm>
              <a:off x="11246919" y="1294807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80" name="Овал 79">
                <a:extLst>
                  <a:ext uri="{FF2B5EF4-FFF2-40B4-BE49-F238E27FC236}">
                    <a16:creationId xmlns:a16="http://schemas.microsoft.com/office/drawing/2014/main" id="{B9D70DB2-68A0-4C58-A958-9E714486EFB1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Овал 80">
                <a:extLst>
                  <a:ext uri="{FF2B5EF4-FFF2-40B4-BE49-F238E27FC236}">
                    <a16:creationId xmlns:a16="http://schemas.microsoft.com/office/drawing/2014/main" id="{54293B8A-89EC-4237-B594-A865E6A13911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Овал 81">
                <a:extLst>
                  <a:ext uri="{FF2B5EF4-FFF2-40B4-BE49-F238E27FC236}">
                    <a16:creationId xmlns:a16="http://schemas.microsoft.com/office/drawing/2014/main" id="{6AF9239D-FE4A-4482-9FD3-1DF370BEB8FF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AA48E706-5162-49CD-B7DF-D253563472B3}"/>
                </a:ext>
              </a:extLst>
            </p:cNvPr>
            <p:cNvGrpSpPr/>
            <p:nvPr/>
          </p:nvGrpSpPr>
          <p:grpSpPr>
            <a:xfrm>
              <a:off x="11532959" y="1504648"/>
              <a:ext cx="466954" cy="377102"/>
              <a:chOff x="11549268" y="1089122"/>
              <a:chExt cx="466954" cy="377102"/>
            </a:xfrm>
            <a:grpFill/>
          </p:grpSpPr>
          <p:sp>
            <p:nvSpPr>
              <p:cNvPr id="77" name="Овал 76">
                <a:extLst>
                  <a:ext uri="{FF2B5EF4-FFF2-40B4-BE49-F238E27FC236}">
                    <a16:creationId xmlns:a16="http://schemas.microsoft.com/office/drawing/2014/main" id="{00DF6309-14C6-4362-9A50-0521F0BC1649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Овал 77">
                <a:extLst>
                  <a:ext uri="{FF2B5EF4-FFF2-40B4-BE49-F238E27FC236}">
                    <a16:creationId xmlns:a16="http://schemas.microsoft.com/office/drawing/2014/main" id="{074D83C2-68DC-4F5D-9394-DC273C6CE747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Овал 78">
                <a:extLst>
                  <a:ext uri="{FF2B5EF4-FFF2-40B4-BE49-F238E27FC236}">
                    <a16:creationId xmlns:a16="http://schemas.microsoft.com/office/drawing/2014/main" id="{F09F5FA7-6C31-4A6D-8435-2C8F7259F161}"/>
                  </a:ext>
                </a:extLst>
              </p:cNvPr>
              <p:cNvSpPr/>
              <p:nvPr/>
            </p:nvSpPr>
            <p:spPr>
              <a:xfrm>
                <a:off x="11835308" y="1299826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2" name="Прямоугольник: скругленные углы 35">
            <a:extLst>
              <a:ext uri="{FF2B5EF4-FFF2-40B4-BE49-F238E27FC236}">
                <a16:creationId xmlns:a16="http://schemas.microsoft.com/office/drawing/2014/main" id="{BEB58B3D-8B81-4649-9E2B-0DB45DBF1DF1}"/>
              </a:ext>
            </a:extLst>
          </p:cNvPr>
          <p:cNvSpPr/>
          <p:nvPr/>
        </p:nvSpPr>
        <p:spPr>
          <a:xfrm>
            <a:off x="6359347" y="928132"/>
            <a:ext cx="5417376" cy="2497313"/>
          </a:xfrm>
          <a:prstGeom prst="roundRect">
            <a:avLst>
              <a:gd name="adj" fmla="val 4868"/>
            </a:avLst>
          </a:prstGeom>
          <a:solidFill>
            <a:srgbClr val="131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227A5E-9B2F-4074-8E63-C77DAB6009B0}"/>
              </a:ext>
            </a:extLst>
          </p:cNvPr>
          <p:cNvSpPr txBox="1"/>
          <p:nvPr/>
        </p:nvSpPr>
        <p:spPr>
          <a:xfrm>
            <a:off x="439304" y="920514"/>
            <a:ext cx="5817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>
                <a:solidFill>
                  <a:prstClr val="white"/>
                </a:solidFill>
                <a:latin typeface="Onest" pitchFamily="2" charset="0"/>
              </a:rPr>
              <a:t>Реализация программы «Школа ответственного родительства»</a:t>
            </a:r>
            <a:endParaRPr lang="ru-UA" sz="2400" dirty="0">
              <a:solidFill>
                <a:prstClr val="white"/>
              </a:solidFill>
              <a:latin typeface="Onest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7FC9747-2BEA-4DBA-BCAC-00CF88307E23}"/>
              </a:ext>
            </a:extLst>
          </p:cNvPr>
          <p:cNvSpPr txBox="1"/>
          <p:nvPr/>
        </p:nvSpPr>
        <p:spPr>
          <a:xfrm>
            <a:off x="457241" y="1741680"/>
            <a:ext cx="56279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- Реализация программы для родителей в очном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и онлайн-форматах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- Повышение психолого-педагогической грамотности родителей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1B0BE37-8535-42CF-9CCF-8B496E1599C8}"/>
              </a:ext>
            </a:extLst>
          </p:cNvPr>
          <p:cNvSpPr txBox="1"/>
          <p:nvPr/>
        </p:nvSpPr>
        <p:spPr>
          <a:xfrm>
            <a:off x="300482" y="143957"/>
            <a:ext cx="7908896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400" dirty="0">
                <a:solidFill>
                  <a:prstClr val="white"/>
                </a:solidFill>
                <a:latin typeface="Onest" pitchFamily="2" charset="0"/>
              </a:rPr>
              <a:t>КРАТКОЕ ОПИСАНИЕ ПРАКТИКИ</a:t>
            </a:r>
            <a:endParaRPr lang="ru-UA" sz="2400" dirty="0">
              <a:solidFill>
                <a:prstClr val="white"/>
              </a:solidFill>
              <a:latin typeface="Onest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F518B6-68F3-4871-8676-D63DA59D29A5}"/>
              </a:ext>
            </a:extLst>
          </p:cNvPr>
          <p:cNvSpPr txBox="1"/>
          <p:nvPr/>
        </p:nvSpPr>
        <p:spPr>
          <a:xfrm>
            <a:off x="495783" y="2912177"/>
            <a:ext cx="5417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nest" pitchFamily="2" charset="0"/>
              </a:rPr>
              <a:t>Онлайн-формат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•Размещение материалов в официальной группе ВК Центра (раздел «Школа для родителей»)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•Публикация полезной информации: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Психологические и педагогические рекомендации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Видеоролики по воспитанию и обучению детей разного возраста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•Ответы на вопросы родителей в комментариях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F6DFF1B-3377-4843-B2FC-6A510EB059DE}"/>
              </a:ext>
            </a:extLst>
          </p:cNvPr>
          <p:cNvSpPr txBox="1"/>
          <p:nvPr/>
        </p:nvSpPr>
        <p:spPr>
          <a:xfrm>
            <a:off x="506276" y="4536290"/>
            <a:ext cx="541737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nest" pitchFamily="2" charset="0"/>
              </a:rPr>
              <a:t>Очный формат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•Проведение встреч с родителями в рамках мероприятий Центра (например, социальная экспедиция)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•Привлечение специалистов из разных сфер: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Образование, здравоохранение, УМВД и др.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•Организация цикла тренингов «Как понять своего ребенка»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•Индивидуальные консультации психолога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•Семейные игровые сессии для закрепления знаний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82EA95A-3A02-4A7B-BECB-B57328DDD956}"/>
              </a:ext>
            </a:extLst>
          </p:cNvPr>
          <p:cNvSpPr txBox="1"/>
          <p:nvPr/>
        </p:nvSpPr>
        <p:spPr>
          <a:xfrm>
            <a:off x="6450237" y="953901"/>
            <a:ext cx="5417376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Onest" pitchFamily="2" charset="0"/>
              </a:rPr>
              <a:t>Клуб для мам «Заботимся о себе»</a:t>
            </a:r>
            <a:endParaRPr lang="ru-RU" sz="500" dirty="0">
              <a:solidFill>
                <a:schemeClr val="bg1"/>
              </a:solidFill>
              <a:latin typeface="Onest" pitchFamily="2" charset="0"/>
            </a:endParaRPr>
          </a:p>
          <a:p>
            <a:endParaRPr lang="ru-RU" sz="500" dirty="0">
              <a:solidFill>
                <a:schemeClr val="bg1"/>
              </a:solidFill>
              <a:latin typeface="Onest" pitchFamily="2" charset="0"/>
            </a:endParaRPr>
          </a:p>
          <a:p>
            <a:endParaRPr lang="ru-RU" sz="500" dirty="0">
              <a:solidFill>
                <a:schemeClr val="bg1"/>
              </a:solidFill>
              <a:latin typeface="Onest" pitchFamily="2" charset="0"/>
            </a:endParaRPr>
          </a:p>
          <a:p>
            <a:endParaRPr lang="ru-RU" sz="500" dirty="0">
              <a:solidFill>
                <a:schemeClr val="bg1"/>
              </a:solidFill>
              <a:latin typeface="Onest" pitchFamily="2" charset="0"/>
            </a:endParaRPr>
          </a:p>
          <a:p>
            <a:endParaRPr lang="ru-RU" sz="500" dirty="0">
              <a:solidFill>
                <a:schemeClr val="bg1"/>
              </a:solidFill>
              <a:latin typeface="Onest" pitchFamily="2" charset="0"/>
            </a:endParaRPr>
          </a:p>
          <a:p>
            <a:endParaRPr lang="ru-RU" sz="500" dirty="0">
              <a:solidFill>
                <a:schemeClr val="bg1"/>
              </a:solidFill>
              <a:latin typeface="Onest" pitchFamily="2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Onest" pitchFamily="2" charset="0"/>
              </a:rPr>
              <a:t>• Использование интерактивных методик:</a:t>
            </a:r>
          </a:p>
          <a:p>
            <a:r>
              <a:rPr lang="ru-RU" sz="1600" dirty="0">
                <a:solidFill>
                  <a:schemeClr val="bg1"/>
                </a:solidFill>
                <a:latin typeface="Onest" pitchFamily="2" charset="0"/>
              </a:rPr>
              <a:t>- Трансформационные игры</a:t>
            </a:r>
          </a:p>
          <a:p>
            <a:r>
              <a:rPr lang="ru-RU" sz="1600" dirty="0">
                <a:solidFill>
                  <a:schemeClr val="bg1"/>
                </a:solidFill>
                <a:latin typeface="Onest" pitchFamily="2" charset="0"/>
              </a:rPr>
              <a:t>- Арт-терапия и другие эффективные техники</a:t>
            </a:r>
          </a:p>
          <a:p>
            <a:r>
              <a:rPr lang="ru-RU" sz="1600" dirty="0">
                <a:solidFill>
                  <a:schemeClr val="bg1"/>
                </a:solidFill>
                <a:latin typeface="Onest" pitchFamily="2" charset="0"/>
              </a:rPr>
              <a:t>• Создание поддерживающей среды для мам</a:t>
            </a: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:a16="http://schemas.microsoft.com/office/drawing/2014/main" id="{51BF041A-4DF7-4BC7-BD81-A0BE9BF0834C}"/>
              </a:ext>
            </a:extLst>
          </p:cNvPr>
          <p:cNvSpPr/>
          <p:nvPr/>
        </p:nvSpPr>
        <p:spPr>
          <a:xfrm>
            <a:off x="6408437" y="3589100"/>
            <a:ext cx="5417376" cy="1695419"/>
          </a:xfrm>
          <a:prstGeom prst="roundRect">
            <a:avLst>
              <a:gd name="adj" fmla="val 4160"/>
            </a:avLst>
          </a:pr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1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85000"/>
                  <a:alpha val="3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gradFill flip="none" rotWithShape="1">
              <a:gsLst>
                <a:gs pos="0">
                  <a:srgbClr val="D7410D"/>
                </a:gs>
                <a:gs pos="58000">
                  <a:srgbClr val="00B0F0">
                    <a:alpha val="38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gradFill>
                <a:gsLst>
                  <a:gs pos="0">
                    <a:srgbClr val="D7410D"/>
                  </a:gs>
                  <a:gs pos="53000">
                    <a:schemeClr val="accent1"/>
                  </a:gs>
                  <a:gs pos="100000">
                    <a:schemeClr val="bg1">
                      <a:lumMod val="85000"/>
                      <a:alpha val="14000"/>
                    </a:schemeClr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4C71726-7AFA-4270-AB82-EE8BA2AB00FD}"/>
              </a:ext>
            </a:extLst>
          </p:cNvPr>
          <p:cNvSpPr txBox="1"/>
          <p:nvPr/>
        </p:nvSpPr>
        <p:spPr>
          <a:xfrm>
            <a:off x="6450237" y="3663618"/>
            <a:ext cx="5417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nest" pitchFamily="2" charset="0"/>
              </a:rPr>
              <a:t>Социальные результаты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Передача опыта (родители–участники становятся наставниками для других). Оптимизация детско-родительских отношений, создание условий для формирования ответственного родительства,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что обеспечивает нормальное воспитание и образование ребенка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в семье, восстановления утраченных семейных связей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и формирования осознанной родительской позиции.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E19EB5-EBC4-413C-852E-ABB976C13C3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631" y="5019477"/>
            <a:ext cx="6315622" cy="157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0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9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0A2E6C9-FFA9-499A-B8DA-4CBF5B1931D6}"/>
              </a:ext>
            </a:extLst>
          </p:cNvPr>
          <p:cNvGrpSpPr/>
          <p:nvPr/>
        </p:nvGrpSpPr>
        <p:grpSpPr>
          <a:xfrm rot="16200000">
            <a:off x="529119" y="4576664"/>
            <a:ext cx="1856746" cy="2077971"/>
            <a:chOff x="3599726" y="-578734"/>
            <a:chExt cx="2098279" cy="2197034"/>
          </a:xfrm>
          <a:gradFill flip="none" rotWithShape="1">
            <a:gsLst>
              <a:gs pos="30000">
                <a:srgbClr val="342274"/>
              </a:gs>
              <a:gs pos="83000">
                <a:srgbClr val="801676"/>
              </a:gs>
              <a:gs pos="52000">
                <a:srgbClr val="3B2785"/>
              </a:gs>
            </a:gsLst>
            <a:lin ang="13500000" scaled="1"/>
            <a:tileRect/>
          </a:gradFill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B7C3C6A6-62DC-46D9-BA8C-FCD7D6ABE179}"/>
                </a:ext>
              </a:extLst>
            </p:cNvPr>
            <p:cNvGrpSpPr/>
            <p:nvPr/>
          </p:nvGrpSpPr>
          <p:grpSpPr>
            <a:xfrm>
              <a:off x="3599726" y="-578734"/>
              <a:ext cx="2098279" cy="153735"/>
              <a:chOff x="3599726" y="-578734"/>
              <a:chExt cx="2098279" cy="153735"/>
            </a:xfrm>
            <a:grpFill/>
          </p:grpSpPr>
          <p:sp>
            <p:nvSpPr>
              <p:cNvPr id="66" name="Овал 65">
                <a:extLst>
                  <a:ext uri="{FF2B5EF4-FFF2-40B4-BE49-F238E27FC236}">
                    <a16:creationId xmlns:a16="http://schemas.microsoft.com/office/drawing/2014/main" id="{8776580D-99E8-402B-A832-242845DE8C8D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Овал 66">
                <a:extLst>
                  <a:ext uri="{FF2B5EF4-FFF2-40B4-BE49-F238E27FC236}">
                    <a16:creationId xmlns:a16="http://schemas.microsoft.com/office/drawing/2014/main" id="{322A1FAA-23E0-4CDA-9CEA-FAA66E304A96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Овал 67">
                <a:extLst>
                  <a:ext uri="{FF2B5EF4-FFF2-40B4-BE49-F238E27FC236}">
                    <a16:creationId xmlns:a16="http://schemas.microsoft.com/office/drawing/2014/main" id="{51842E45-C63A-4158-B040-48228BBF3F76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Овал 68">
                <a:extLst>
                  <a:ext uri="{FF2B5EF4-FFF2-40B4-BE49-F238E27FC236}">
                    <a16:creationId xmlns:a16="http://schemas.microsoft.com/office/drawing/2014/main" id="{59A57023-5E79-404A-9CD4-3AC6E6242FE6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Овал 69">
                <a:extLst>
                  <a:ext uri="{FF2B5EF4-FFF2-40B4-BE49-F238E27FC236}">
                    <a16:creationId xmlns:a16="http://schemas.microsoft.com/office/drawing/2014/main" id="{F51CA043-518A-47C1-9ED2-C917B3C18777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Овал 70">
                <a:extLst>
                  <a:ext uri="{FF2B5EF4-FFF2-40B4-BE49-F238E27FC236}">
                    <a16:creationId xmlns:a16="http://schemas.microsoft.com/office/drawing/2014/main" id="{7A150811-03F0-4269-9AF6-2E1D5B1E6240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Овал 71">
                <a:extLst>
                  <a:ext uri="{FF2B5EF4-FFF2-40B4-BE49-F238E27FC236}">
                    <a16:creationId xmlns:a16="http://schemas.microsoft.com/office/drawing/2014/main" id="{268B3EC7-A2A2-46E2-894A-744B03D02C61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Овал 72">
                <a:extLst>
                  <a:ext uri="{FF2B5EF4-FFF2-40B4-BE49-F238E27FC236}">
                    <a16:creationId xmlns:a16="http://schemas.microsoft.com/office/drawing/2014/main" id="{7D075710-1BED-4DC3-BD70-71F9D8AE28E2}"/>
                  </a:ext>
                </a:extLst>
              </p:cNvPr>
              <p:cNvSpPr/>
              <p:nvPr/>
            </p:nvSpPr>
            <p:spPr>
              <a:xfrm>
                <a:off x="530120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Овал 73">
                <a:extLst>
                  <a:ext uri="{FF2B5EF4-FFF2-40B4-BE49-F238E27FC236}">
                    <a16:creationId xmlns:a16="http://schemas.microsoft.com/office/drawing/2014/main" id="{C5C050CE-4D05-49FD-A1A6-ABE786D81E6C}"/>
                  </a:ext>
                </a:extLst>
              </p:cNvPr>
              <p:cNvSpPr/>
              <p:nvPr/>
            </p:nvSpPr>
            <p:spPr>
              <a:xfrm>
                <a:off x="554427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F0D89EE-7B12-4ED1-BE02-B1A87EE012B1}"/>
                </a:ext>
              </a:extLst>
            </p:cNvPr>
            <p:cNvGrpSpPr/>
            <p:nvPr/>
          </p:nvGrpSpPr>
          <p:grpSpPr>
            <a:xfrm>
              <a:off x="3599726" y="-334559"/>
              <a:ext cx="1855211" cy="153735"/>
              <a:chOff x="3599726" y="-578734"/>
              <a:chExt cx="1855211" cy="153735"/>
            </a:xfrm>
            <a:grpFill/>
          </p:grpSpPr>
          <p:sp>
            <p:nvSpPr>
              <p:cNvPr id="57" name="Овал 56">
                <a:extLst>
                  <a:ext uri="{FF2B5EF4-FFF2-40B4-BE49-F238E27FC236}">
                    <a16:creationId xmlns:a16="http://schemas.microsoft.com/office/drawing/2014/main" id="{F28D741E-D70C-4040-B724-9A32639ACE52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Овал 57">
                <a:extLst>
                  <a:ext uri="{FF2B5EF4-FFF2-40B4-BE49-F238E27FC236}">
                    <a16:creationId xmlns:a16="http://schemas.microsoft.com/office/drawing/2014/main" id="{3551FD40-81D1-4B7D-AE5C-9337A7364782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Овал 58">
                <a:extLst>
                  <a:ext uri="{FF2B5EF4-FFF2-40B4-BE49-F238E27FC236}">
                    <a16:creationId xmlns:a16="http://schemas.microsoft.com/office/drawing/2014/main" id="{950E0F55-1D38-4E19-A949-6F6137C630EC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Овал 59">
                <a:extLst>
                  <a:ext uri="{FF2B5EF4-FFF2-40B4-BE49-F238E27FC236}">
                    <a16:creationId xmlns:a16="http://schemas.microsoft.com/office/drawing/2014/main" id="{832E6DC6-426C-4EE7-BF1A-353A0E862F39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Овал 60">
                <a:extLst>
                  <a:ext uri="{FF2B5EF4-FFF2-40B4-BE49-F238E27FC236}">
                    <a16:creationId xmlns:a16="http://schemas.microsoft.com/office/drawing/2014/main" id="{953B935F-9E37-46D4-BC12-7FC20BE2E5A6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Овал 61">
                <a:extLst>
                  <a:ext uri="{FF2B5EF4-FFF2-40B4-BE49-F238E27FC236}">
                    <a16:creationId xmlns:a16="http://schemas.microsoft.com/office/drawing/2014/main" id="{D2400958-3625-4F4A-99E3-AAFDB6DB5071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Овал 62">
                <a:extLst>
                  <a:ext uri="{FF2B5EF4-FFF2-40B4-BE49-F238E27FC236}">
                    <a16:creationId xmlns:a16="http://schemas.microsoft.com/office/drawing/2014/main" id="{BCD68E8B-F998-4763-8A00-9942BB1656C9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Овал 63">
                <a:extLst>
                  <a:ext uri="{FF2B5EF4-FFF2-40B4-BE49-F238E27FC236}">
                    <a16:creationId xmlns:a16="http://schemas.microsoft.com/office/drawing/2014/main" id="{B1A590EC-AF53-4E44-8330-E10EF54F68AB}"/>
                  </a:ext>
                </a:extLst>
              </p:cNvPr>
              <p:cNvSpPr/>
              <p:nvPr/>
            </p:nvSpPr>
            <p:spPr>
              <a:xfrm>
                <a:off x="530120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2AE18ABD-D221-45B6-813A-FB73514D6134}"/>
                </a:ext>
              </a:extLst>
            </p:cNvPr>
            <p:cNvGrpSpPr/>
            <p:nvPr/>
          </p:nvGrpSpPr>
          <p:grpSpPr>
            <a:xfrm>
              <a:off x="3599726" y="-60082"/>
              <a:ext cx="1612143" cy="153735"/>
              <a:chOff x="3599726" y="-578734"/>
              <a:chExt cx="1612143" cy="153735"/>
            </a:xfrm>
            <a:grpFill/>
          </p:grpSpPr>
          <p:sp>
            <p:nvSpPr>
              <p:cNvPr id="43" name="Овал 42">
                <a:extLst>
                  <a:ext uri="{FF2B5EF4-FFF2-40B4-BE49-F238E27FC236}">
                    <a16:creationId xmlns:a16="http://schemas.microsoft.com/office/drawing/2014/main" id="{E4092B34-C8A1-4E2A-B313-BDE02A2790A2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366FF9F2-A975-475B-AB90-BE58678FAAD9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Овал 44">
                <a:extLst>
                  <a:ext uri="{FF2B5EF4-FFF2-40B4-BE49-F238E27FC236}">
                    <a16:creationId xmlns:a16="http://schemas.microsoft.com/office/drawing/2014/main" id="{EB141724-19A0-4DB9-AD30-FEB05755FA3E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84C9E924-1074-4B55-8D82-5F28190FE005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Овал 46">
                <a:extLst>
                  <a:ext uri="{FF2B5EF4-FFF2-40B4-BE49-F238E27FC236}">
                    <a16:creationId xmlns:a16="http://schemas.microsoft.com/office/drawing/2014/main" id="{A1BC45D5-39BF-48AF-A9F9-E939D5227832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6E5150CE-A7BA-4780-912E-FF1F6FBFFDF9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Овал 48">
                <a:extLst>
                  <a:ext uri="{FF2B5EF4-FFF2-40B4-BE49-F238E27FC236}">
                    <a16:creationId xmlns:a16="http://schemas.microsoft.com/office/drawing/2014/main" id="{4D689125-3709-480C-BB25-D94DCBECB4F3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CFA3E4F1-11A7-4D37-A7AD-3FE8FA6F4322}"/>
                </a:ext>
              </a:extLst>
            </p:cNvPr>
            <p:cNvGrpSpPr/>
            <p:nvPr/>
          </p:nvGrpSpPr>
          <p:grpSpPr>
            <a:xfrm>
              <a:off x="3599726" y="182998"/>
              <a:ext cx="1369075" cy="153735"/>
              <a:chOff x="3599726" y="-578734"/>
              <a:chExt cx="1369075" cy="153735"/>
            </a:xfrm>
            <a:grpFill/>
          </p:grpSpPr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03A4EC28-D518-4C7C-A597-E6EBD20730A4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Овал 37">
                <a:extLst>
                  <a:ext uri="{FF2B5EF4-FFF2-40B4-BE49-F238E27FC236}">
                    <a16:creationId xmlns:a16="http://schemas.microsoft.com/office/drawing/2014/main" id="{42050D11-403F-4454-A597-988691BEECFB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Овал 38">
                <a:extLst>
                  <a:ext uri="{FF2B5EF4-FFF2-40B4-BE49-F238E27FC236}">
                    <a16:creationId xmlns:a16="http://schemas.microsoft.com/office/drawing/2014/main" id="{825654B2-5E36-4A74-976A-A3FAFF2CFB36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73A31A50-3405-4E87-AF8F-3720C3A0E87B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Овал 40">
                <a:extLst>
                  <a:ext uri="{FF2B5EF4-FFF2-40B4-BE49-F238E27FC236}">
                    <a16:creationId xmlns:a16="http://schemas.microsoft.com/office/drawing/2014/main" id="{915C7315-F595-4831-86C9-2C96DA24DDC5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9D9E3365-C848-462D-A535-3382C16851C2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0B39D908-8DD0-4004-86F1-50CE7B5FB8E2}"/>
                </a:ext>
              </a:extLst>
            </p:cNvPr>
            <p:cNvGrpSpPr/>
            <p:nvPr/>
          </p:nvGrpSpPr>
          <p:grpSpPr>
            <a:xfrm>
              <a:off x="3599726" y="449239"/>
              <a:ext cx="1126007" cy="153735"/>
              <a:chOff x="3599726" y="-578734"/>
              <a:chExt cx="1126007" cy="153735"/>
            </a:xfrm>
            <a:grpFill/>
          </p:grpSpPr>
          <p:sp>
            <p:nvSpPr>
              <p:cNvPr id="32" name="Овал 31">
                <a:extLst>
                  <a:ext uri="{FF2B5EF4-FFF2-40B4-BE49-F238E27FC236}">
                    <a16:creationId xmlns:a16="http://schemas.microsoft.com/office/drawing/2014/main" id="{219AC105-03D5-478B-BCD6-9D4CA7658ACB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Овал 32">
                <a:extLst>
                  <a:ext uri="{FF2B5EF4-FFF2-40B4-BE49-F238E27FC236}">
                    <a16:creationId xmlns:a16="http://schemas.microsoft.com/office/drawing/2014/main" id="{E549D619-2F88-4046-8A90-AE427BCB8450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Овал 33">
                <a:extLst>
                  <a:ext uri="{FF2B5EF4-FFF2-40B4-BE49-F238E27FC236}">
                    <a16:creationId xmlns:a16="http://schemas.microsoft.com/office/drawing/2014/main" id="{90A7C529-24AA-46EC-9966-F038BE87D67B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7A0441DC-62E0-40C9-8344-92C8DB78B7EC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Овал 35">
                <a:extLst>
                  <a:ext uri="{FF2B5EF4-FFF2-40B4-BE49-F238E27FC236}">
                    <a16:creationId xmlns:a16="http://schemas.microsoft.com/office/drawing/2014/main" id="{B3C657FB-A915-4BE0-8BBF-266FE2FB80A8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A1DC3C11-DC58-49AC-B4D2-1BED785D8613}"/>
                </a:ext>
              </a:extLst>
            </p:cNvPr>
            <p:cNvGrpSpPr/>
            <p:nvPr/>
          </p:nvGrpSpPr>
          <p:grpSpPr>
            <a:xfrm>
              <a:off x="3599726" y="688817"/>
              <a:ext cx="882939" cy="153735"/>
              <a:chOff x="3599726" y="-578734"/>
              <a:chExt cx="882939" cy="153735"/>
            </a:xfrm>
            <a:grpFill/>
          </p:grpSpPr>
          <p:sp>
            <p:nvSpPr>
              <p:cNvPr id="28" name="Овал 27">
                <a:extLst>
                  <a:ext uri="{FF2B5EF4-FFF2-40B4-BE49-F238E27FC236}">
                    <a16:creationId xmlns:a16="http://schemas.microsoft.com/office/drawing/2014/main" id="{26AC5F02-FC38-4AFE-8AC2-43E7DB956E52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Овал 28">
                <a:extLst>
                  <a:ext uri="{FF2B5EF4-FFF2-40B4-BE49-F238E27FC236}">
                    <a16:creationId xmlns:a16="http://schemas.microsoft.com/office/drawing/2014/main" id="{1DEB4EFD-21AD-4063-B08F-A4EA005E82DA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Овал 29">
                <a:extLst>
                  <a:ext uri="{FF2B5EF4-FFF2-40B4-BE49-F238E27FC236}">
                    <a16:creationId xmlns:a16="http://schemas.microsoft.com/office/drawing/2014/main" id="{5E8C3FB2-6AE4-4FB1-8489-70510EC63176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Овал 30">
                <a:extLst>
                  <a:ext uri="{FF2B5EF4-FFF2-40B4-BE49-F238E27FC236}">
                    <a16:creationId xmlns:a16="http://schemas.microsoft.com/office/drawing/2014/main" id="{C2EAA2F0-0AB9-430A-9FA9-CE0A06C6705E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6584CB22-451D-4087-9AF3-5692C9C337C2}"/>
                </a:ext>
              </a:extLst>
            </p:cNvPr>
            <p:cNvGrpSpPr/>
            <p:nvPr/>
          </p:nvGrpSpPr>
          <p:grpSpPr>
            <a:xfrm>
              <a:off x="3599726" y="944730"/>
              <a:ext cx="639871" cy="153735"/>
              <a:chOff x="3599726" y="-578734"/>
              <a:chExt cx="639871" cy="153735"/>
            </a:xfrm>
            <a:grpFill/>
          </p:grpSpPr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37B4D87A-87CB-4CB7-8EA8-BD4BD7650387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Овал 25">
                <a:extLst>
                  <a:ext uri="{FF2B5EF4-FFF2-40B4-BE49-F238E27FC236}">
                    <a16:creationId xmlns:a16="http://schemas.microsoft.com/office/drawing/2014/main" id="{6AD3AB24-F3AC-4679-ACB5-42AE2B239D6A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Овал 26">
                <a:extLst>
                  <a:ext uri="{FF2B5EF4-FFF2-40B4-BE49-F238E27FC236}">
                    <a16:creationId xmlns:a16="http://schemas.microsoft.com/office/drawing/2014/main" id="{5BE3D799-E46F-4FE2-B6A2-912A4FB3AD58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4BA54C66-2DC1-4A9D-9FF6-FDEF05C94062}"/>
                </a:ext>
              </a:extLst>
            </p:cNvPr>
            <p:cNvGrpSpPr/>
            <p:nvPr/>
          </p:nvGrpSpPr>
          <p:grpSpPr>
            <a:xfrm>
              <a:off x="3599726" y="1199011"/>
              <a:ext cx="396803" cy="153735"/>
              <a:chOff x="3599726" y="-578734"/>
              <a:chExt cx="396803" cy="153735"/>
            </a:xfrm>
            <a:grpFill/>
          </p:grpSpPr>
          <p:sp>
            <p:nvSpPr>
              <p:cNvPr id="23" name="Овал 22">
                <a:extLst>
                  <a:ext uri="{FF2B5EF4-FFF2-40B4-BE49-F238E27FC236}">
                    <a16:creationId xmlns:a16="http://schemas.microsoft.com/office/drawing/2014/main" id="{6DDB6ADF-4501-4DC1-9AD0-AA806BA0F6BD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Овал 23">
                <a:extLst>
                  <a:ext uri="{FF2B5EF4-FFF2-40B4-BE49-F238E27FC236}">
                    <a16:creationId xmlns:a16="http://schemas.microsoft.com/office/drawing/2014/main" id="{B8107FB3-E2D5-48D1-8468-91C4CF4F1C2B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3518AA47-9A7F-4CA7-8380-D2F64DEE55E2}"/>
                </a:ext>
              </a:extLst>
            </p:cNvPr>
            <p:cNvSpPr/>
            <p:nvPr/>
          </p:nvSpPr>
          <p:spPr>
            <a:xfrm>
              <a:off x="3599726" y="1464565"/>
              <a:ext cx="153735" cy="15373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06AA4FB6-636B-41A0-A906-31A0A74A0B7A}"/>
              </a:ext>
            </a:extLst>
          </p:cNvPr>
          <p:cNvSpPr/>
          <p:nvPr/>
        </p:nvSpPr>
        <p:spPr>
          <a:xfrm>
            <a:off x="8657612" y="1175519"/>
            <a:ext cx="3101819" cy="2253481"/>
          </a:xfrm>
          <a:prstGeom prst="roundRect">
            <a:avLst>
              <a:gd name="adj" fmla="val 4610"/>
            </a:avLst>
          </a:pr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1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85000"/>
                  <a:alpha val="3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gradFill flip="none" rotWithShape="1">
              <a:gsLst>
                <a:gs pos="0">
                  <a:srgbClr val="D7410D"/>
                </a:gs>
                <a:gs pos="58000">
                  <a:srgbClr val="00B0F0">
                    <a:alpha val="38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gradFill>
                <a:gsLst>
                  <a:gs pos="0">
                    <a:srgbClr val="D7410D"/>
                  </a:gs>
                  <a:gs pos="53000">
                    <a:schemeClr val="accent1"/>
                  </a:gs>
                  <a:gs pos="100000">
                    <a:schemeClr val="bg1">
                      <a:lumMod val="85000"/>
                      <a:alpha val="14000"/>
                    </a:schemeClr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6E76798-AA65-4222-AD6B-880275ADBC16}"/>
              </a:ext>
            </a:extLst>
          </p:cNvPr>
          <p:cNvSpPr txBox="1"/>
          <p:nvPr/>
        </p:nvSpPr>
        <p:spPr>
          <a:xfrm>
            <a:off x="300482" y="268495"/>
            <a:ext cx="8578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>
                <a:solidFill>
                  <a:prstClr val="white"/>
                </a:solidFill>
                <a:latin typeface="Onest" pitchFamily="2" charset="0"/>
              </a:rPr>
              <a:t>ЭТАПЫ ВНЕДРЕНИЯ ПРАКТИКИ</a:t>
            </a:r>
            <a:endParaRPr lang="ru-UA" sz="2400" dirty="0">
              <a:solidFill>
                <a:prstClr val="white"/>
              </a:solidFill>
              <a:latin typeface="Onest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B62FF2-066E-4FD3-9C4B-BF2F35878372}"/>
              </a:ext>
            </a:extLst>
          </p:cNvPr>
          <p:cNvSpPr txBox="1"/>
          <p:nvPr/>
        </p:nvSpPr>
        <p:spPr>
          <a:xfrm>
            <a:off x="407987" y="3874358"/>
            <a:ext cx="4348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nest" pitchFamily="2" charset="0"/>
              </a:rPr>
              <a:t>Информационный этап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разработка информационных тематических буклетов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размещение информационных материалов на сайте учреждения, официальной группе, в ВК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трансляция опыта специалистам учреждений социального обслуживания г. Кирова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и Кировской области</a:t>
            </a:r>
          </a:p>
        </p:txBody>
      </p:sp>
      <p:sp>
        <p:nvSpPr>
          <p:cNvPr id="11" name="Прямоугольник: скругленные углы 35">
            <a:extLst>
              <a:ext uri="{FF2B5EF4-FFF2-40B4-BE49-F238E27FC236}">
                <a16:creationId xmlns:a16="http://schemas.microsoft.com/office/drawing/2014/main" id="{A36868CB-5531-4D99-844D-96EAA7E37D3F}"/>
              </a:ext>
            </a:extLst>
          </p:cNvPr>
          <p:cNvSpPr/>
          <p:nvPr/>
        </p:nvSpPr>
        <p:spPr>
          <a:xfrm>
            <a:off x="407987" y="1175520"/>
            <a:ext cx="3906516" cy="2253480"/>
          </a:xfrm>
          <a:prstGeom prst="roundRect">
            <a:avLst>
              <a:gd name="adj" fmla="val 3421"/>
            </a:avLst>
          </a:prstGeom>
          <a:solidFill>
            <a:srgbClr val="131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EA10625-CEC2-4EDE-8971-DF91FF062D39}"/>
              </a:ext>
            </a:extLst>
          </p:cNvPr>
          <p:cNvSpPr txBox="1"/>
          <p:nvPr/>
        </p:nvSpPr>
        <p:spPr>
          <a:xfrm>
            <a:off x="432569" y="1194264"/>
            <a:ext cx="37297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nest" pitchFamily="2" charset="0"/>
              </a:rPr>
              <a:t>Начальный этап: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разработка программы и анкеты для семей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 анализ потребностей: анкетирование целевой группы для выявления ключевых проблем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разработка плана тренингов, подбор методик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создание раздаточных материалов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поиск партнеров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формирование команды 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учеба специалистов центра,  принимающих участие в реализации программы</a:t>
            </a:r>
          </a:p>
        </p:txBody>
      </p:sp>
      <p:sp>
        <p:nvSpPr>
          <p:cNvPr id="12" name="Прямоугольник: скругленные углы 35">
            <a:extLst>
              <a:ext uri="{FF2B5EF4-FFF2-40B4-BE49-F238E27FC236}">
                <a16:creationId xmlns:a16="http://schemas.microsoft.com/office/drawing/2014/main" id="{367E22B4-A9CA-45BB-8DD8-2815B5D5769C}"/>
              </a:ext>
            </a:extLst>
          </p:cNvPr>
          <p:cNvSpPr/>
          <p:nvPr/>
        </p:nvSpPr>
        <p:spPr>
          <a:xfrm>
            <a:off x="4485868" y="1175519"/>
            <a:ext cx="3906516" cy="2253480"/>
          </a:xfrm>
          <a:prstGeom prst="roundRect">
            <a:avLst>
              <a:gd name="adj" fmla="val 3421"/>
            </a:avLst>
          </a:prstGeom>
          <a:solidFill>
            <a:srgbClr val="131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DEEE0B-257F-4663-9D75-CC4CF983BD1A}"/>
              </a:ext>
            </a:extLst>
          </p:cNvPr>
          <p:cNvSpPr txBox="1"/>
          <p:nvPr/>
        </p:nvSpPr>
        <p:spPr>
          <a:xfrm>
            <a:off x="4589876" y="1257164"/>
            <a:ext cx="372974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nest" pitchFamily="2" charset="0"/>
              </a:rPr>
              <a:t>Основной этап: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проведение занятий с родителями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консультации специалистов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 дискуссии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ролевые и психологические игры и упражнения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промежуточное анкетирование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досуговые мероприятия  для  родителей совместно с детьми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C3E575C-4B02-4596-92E8-AE97E45F2253}"/>
              </a:ext>
            </a:extLst>
          </p:cNvPr>
          <p:cNvSpPr txBox="1"/>
          <p:nvPr/>
        </p:nvSpPr>
        <p:spPr>
          <a:xfrm>
            <a:off x="8657612" y="1308670"/>
            <a:ext cx="37297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nest" pitchFamily="2" charset="0"/>
              </a:rPr>
              <a:t>Заключительный  этап: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проводится оценка эффективности,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и результативности программы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сбор отзывов</a:t>
            </a:r>
          </a:p>
          <a:p>
            <a:r>
              <a:rPr lang="ru-RU" sz="1200" dirty="0">
                <a:solidFill>
                  <a:schemeClr val="bg1"/>
                </a:solidFill>
                <a:latin typeface="Onest" pitchFamily="2" charset="0"/>
              </a:rPr>
              <a:t>- вручение сертификатов участникам </a:t>
            </a:r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CBCC8332-94B9-416B-82C4-25BE987467B5}"/>
              </a:ext>
            </a:extLst>
          </p:cNvPr>
          <p:cNvGrpSpPr/>
          <p:nvPr/>
        </p:nvGrpSpPr>
        <p:grpSpPr>
          <a:xfrm>
            <a:off x="10769228" y="316869"/>
            <a:ext cx="1021054" cy="793635"/>
            <a:chOff x="10978859" y="1088115"/>
            <a:chExt cx="1021054" cy="793635"/>
          </a:xfr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</p:grpSpPr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7CDC21B6-E122-48DF-85F1-8A8DF9AF7745}"/>
                </a:ext>
              </a:extLst>
            </p:cNvPr>
            <p:cNvGrpSpPr/>
            <p:nvPr/>
          </p:nvGrpSpPr>
          <p:grpSpPr>
            <a:xfrm>
              <a:off x="11242347" y="1088115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86" name="Овал 85">
                <a:extLst>
                  <a:ext uri="{FF2B5EF4-FFF2-40B4-BE49-F238E27FC236}">
                    <a16:creationId xmlns:a16="http://schemas.microsoft.com/office/drawing/2014/main" id="{6FC1966D-80FA-4CC2-BCE1-900188EBC239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Овал 86">
                <a:extLst>
                  <a:ext uri="{FF2B5EF4-FFF2-40B4-BE49-F238E27FC236}">
                    <a16:creationId xmlns:a16="http://schemas.microsoft.com/office/drawing/2014/main" id="{A3C74573-88E7-4B06-BCBE-E9DD120AE5DC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Овал 87">
                <a:extLst>
                  <a:ext uri="{FF2B5EF4-FFF2-40B4-BE49-F238E27FC236}">
                    <a16:creationId xmlns:a16="http://schemas.microsoft.com/office/drawing/2014/main" id="{5ADE2514-1524-42FD-BD85-68FC44ABDE36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030E9EF9-A24C-4D89-BD23-16DF6E143A86}"/>
                </a:ext>
              </a:extLst>
            </p:cNvPr>
            <p:cNvSpPr/>
            <p:nvPr/>
          </p:nvSpPr>
          <p:spPr>
            <a:xfrm>
              <a:off x="10978859" y="1089122"/>
              <a:ext cx="180914" cy="166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ECD766D5-478B-4873-A2C5-89F7D7618953}"/>
                </a:ext>
              </a:extLst>
            </p:cNvPr>
            <p:cNvGrpSpPr/>
            <p:nvPr/>
          </p:nvGrpSpPr>
          <p:grpSpPr>
            <a:xfrm>
              <a:off x="11246919" y="1294807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83" name="Овал 82">
                <a:extLst>
                  <a:ext uri="{FF2B5EF4-FFF2-40B4-BE49-F238E27FC236}">
                    <a16:creationId xmlns:a16="http://schemas.microsoft.com/office/drawing/2014/main" id="{EECEB213-CF5D-4157-98EB-04A7CF2186F1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Овал 83">
                <a:extLst>
                  <a:ext uri="{FF2B5EF4-FFF2-40B4-BE49-F238E27FC236}">
                    <a16:creationId xmlns:a16="http://schemas.microsoft.com/office/drawing/2014/main" id="{496256F7-F343-45A3-B07E-26E41D1250B7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Овал 84">
                <a:extLst>
                  <a:ext uri="{FF2B5EF4-FFF2-40B4-BE49-F238E27FC236}">
                    <a16:creationId xmlns:a16="http://schemas.microsoft.com/office/drawing/2014/main" id="{FF9646F1-D124-4DDA-8EB7-99D8D06190EB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id="{0F892ADF-9B71-4503-946D-490885D45D00}"/>
                </a:ext>
              </a:extLst>
            </p:cNvPr>
            <p:cNvGrpSpPr/>
            <p:nvPr/>
          </p:nvGrpSpPr>
          <p:grpSpPr>
            <a:xfrm>
              <a:off x="11532959" y="1504648"/>
              <a:ext cx="466954" cy="377102"/>
              <a:chOff x="11549268" y="1089122"/>
              <a:chExt cx="466954" cy="377102"/>
            </a:xfrm>
            <a:grpFill/>
          </p:grpSpPr>
          <p:sp>
            <p:nvSpPr>
              <p:cNvPr id="80" name="Овал 79">
                <a:extLst>
                  <a:ext uri="{FF2B5EF4-FFF2-40B4-BE49-F238E27FC236}">
                    <a16:creationId xmlns:a16="http://schemas.microsoft.com/office/drawing/2014/main" id="{D5E75CD3-5B13-4B85-9D33-6EAE1477EBA7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Овал 80">
                <a:extLst>
                  <a:ext uri="{FF2B5EF4-FFF2-40B4-BE49-F238E27FC236}">
                    <a16:creationId xmlns:a16="http://schemas.microsoft.com/office/drawing/2014/main" id="{5B0EFC12-8D5B-4067-8E1B-E8235A69C519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Овал 81">
                <a:extLst>
                  <a:ext uri="{FF2B5EF4-FFF2-40B4-BE49-F238E27FC236}">
                    <a16:creationId xmlns:a16="http://schemas.microsoft.com/office/drawing/2014/main" id="{0132665F-FF16-42B4-9437-B11B9D1C94E5}"/>
                  </a:ext>
                </a:extLst>
              </p:cNvPr>
              <p:cNvSpPr/>
              <p:nvPr/>
            </p:nvSpPr>
            <p:spPr>
              <a:xfrm>
                <a:off x="11835308" y="1299826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D30E1A-0270-4553-9EF4-AD86D354672A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76" y="3616685"/>
            <a:ext cx="12016744" cy="370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71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9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Группа 160">
            <a:extLst>
              <a:ext uri="{FF2B5EF4-FFF2-40B4-BE49-F238E27FC236}">
                <a16:creationId xmlns:a16="http://schemas.microsoft.com/office/drawing/2014/main" id="{48126E87-7DD0-4594-938C-096649874DDE}"/>
              </a:ext>
            </a:extLst>
          </p:cNvPr>
          <p:cNvGrpSpPr/>
          <p:nvPr/>
        </p:nvGrpSpPr>
        <p:grpSpPr>
          <a:xfrm>
            <a:off x="10769228" y="316869"/>
            <a:ext cx="1021054" cy="793635"/>
            <a:chOff x="10978859" y="1088115"/>
            <a:chExt cx="1021054" cy="793635"/>
          </a:xfr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</p:grpSpPr>
        <p:grpSp>
          <p:nvGrpSpPr>
            <p:cNvPr id="162" name="Группа 161">
              <a:extLst>
                <a:ext uri="{FF2B5EF4-FFF2-40B4-BE49-F238E27FC236}">
                  <a16:creationId xmlns:a16="http://schemas.microsoft.com/office/drawing/2014/main" id="{7FAE1A15-31FD-4B15-9CAC-871468878AD9}"/>
                </a:ext>
              </a:extLst>
            </p:cNvPr>
            <p:cNvGrpSpPr/>
            <p:nvPr/>
          </p:nvGrpSpPr>
          <p:grpSpPr>
            <a:xfrm>
              <a:off x="11242347" y="1088115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172" name="Овал 171">
                <a:extLst>
                  <a:ext uri="{FF2B5EF4-FFF2-40B4-BE49-F238E27FC236}">
                    <a16:creationId xmlns:a16="http://schemas.microsoft.com/office/drawing/2014/main" id="{169656FF-1AE8-44D1-B227-75F61E1794C7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3" name="Овал 172">
                <a:extLst>
                  <a:ext uri="{FF2B5EF4-FFF2-40B4-BE49-F238E27FC236}">
                    <a16:creationId xmlns:a16="http://schemas.microsoft.com/office/drawing/2014/main" id="{3B86F04C-7301-4EB7-B0A5-B6D4ED5D2682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4" name="Овал 173">
                <a:extLst>
                  <a:ext uri="{FF2B5EF4-FFF2-40B4-BE49-F238E27FC236}">
                    <a16:creationId xmlns:a16="http://schemas.microsoft.com/office/drawing/2014/main" id="{EB4AB290-12C9-4E7C-BCC1-A6AB496AEC17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3" name="Овал 162">
              <a:extLst>
                <a:ext uri="{FF2B5EF4-FFF2-40B4-BE49-F238E27FC236}">
                  <a16:creationId xmlns:a16="http://schemas.microsoft.com/office/drawing/2014/main" id="{C548745F-69A0-4A31-86A2-D73C9E72DD72}"/>
                </a:ext>
              </a:extLst>
            </p:cNvPr>
            <p:cNvSpPr/>
            <p:nvPr/>
          </p:nvSpPr>
          <p:spPr>
            <a:xfrm>
              <a:off x="10978859" y="1089122"/>
              <a:ext cx="180914" cy="166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64" name="Группа 163">
              <a:extLst>
                <a:ext uri="{FF2B5EF4-FFF2-40B4-BE49-F238E27FC236}">
                  <a16:creationId xmlns:a16="http://schemas.microsoft.com/office/drawing/2014/main" id="{C82E9B06-EDC4-4499-9732-FA76080E060D}"/>
                </a:ext>
              </a:extLst>
            </p:cNvPr>
            <p:cNvGrpSpPr/>
            <p:nvPr/>
          </p:nvGrpSpPr>
          <p:grpSpPr>
            <a:xfrm>
              <a:off x="11246919" y="1294807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169" name="Овал 168">
                <a:extLst>
                  <a:ext uri="{FF2B5EF4-FFF2-40B4-BE49-F238E27FC236}">
                    <a16:creationId xmlns:a16="http://schemas.microsoft.com/office/drawing/2014/main" id="{DDA0BDE1-B582-4871-B33D-1B36745E88A3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0" name="Овал 169">
                <a:extLst>
                  <a:ext uri="{FF2B5EF4-FFF2-40B4-BE49-F238E27FC236}">
                    <a16:creationId xmlns:a16="http://schemas.microsoft.com/office/drawing/2014/main" id="{2C5437DB-39CE-4A4F-8223-6A65D2970F9A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1" name="Овал 170">
                <a:extLst>
                  <a:ext uri="{FF2B5EF4-FFF2-40B4-BE49-F238E27FC236}">
                    <a16:creationId xmlns:a16="http://schemas.microsoft.com/office/drawing/2014/main" id="{C0D51432-DF46-42C8-8D4C-7F54C0D3D19B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65" name="Группа 164">
              <a:extLst>
                <a:ext uri="{FF2B5EF4-FFF2-40B4-BE49-F238E27FC236}">
                  <a16:creationId xmlns:a16="http://schemas.microsoft.com/office/drawing/2014/main" id="{0FC1EF9E-B765-4072-88EC-B2F440604AB1}"/>
                </a:ext>
              </a:extLst>
            </p:cNvPr>
            <p:cNvGrpSpPr/>
            <p:nvPr/>
          </p:nvGrpSpPr>
          <p:grpSpPr>
            <a:xfrm>
              <a:off x="11532959" y="1504648"/>
              <a:ext cx="466954" cy="377102"/>
              <a:chOff x="11549268" y="1089122"/>
              <a:chExt cx="466954" cy="377102"/>
            </a:xfrm>
            <a:grpFill/>
          </p:grpSpPr>
          <p:sp>
            <p:nvSpPr>
              <p:cNvPr id="166" name="Овал 165">
                <a:extLst>
                  <a:ext uri="{FF2B5EF4-FFF2-40B4-BE49-F238E27FC236}">
                    <a16:creationId xmlns:a16="http://schemas.microsoft.com/office/drawing/2014/main" id="{81ACC64F-6F54-4C31-8A1A-1F05B283E4B5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" name="Овал 166">
                <a:extLst>
                  <a:ext uri="{FF2B5EF4-FFF2-40B4-BE49-F238E27FC236}">
                    <a16:creationId xmlns:a16="http://schemas.microsoft.com/office/drawing/2014/main" id="{0C5F9A3F-0578-4F4D-B2DA-151B357DA173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8" name="Овал 167">
                <a:extLst>
                  <a:ext uri="{FF2B5EF4-FFF2-40B4-BE49-F238E27FC236}">
                    <a16:creationId xmlns:a16="http://schemas.microsoft.com/office/drawing/2014/main" id="{69D8E0F3-F4AF-48EE-B09D-A3A0A9EEB7C7}"/>
                  </a:ext>
                </a:extLst>
              </p:cNvPr>
              <p:cNvSpPr/>
              <p:nvPr/>
            </p:nvSpPr>
            <p:spPr>
              <a:xfrm>
                <a:off x="11835308" y="1299826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15DE642-C5D4-4984-8F9E-8EADDB8CAB26}"/>
              </a:ext>
            </a:extLst>
          </p:cNvPr>
          <p:cNvSpPr txBox="1"/>
          <p:nvPr/>
        </p:nvSpPr>
        <p:spPr>
          <a:xfrm>
            <a:off x="329665" y="289849"/>
            <a:ext cx="5694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Onest" pitchFamily="2" charset="0"/>
              </a:rPr>
              <a:t>СОЦИАЛЬНАЯ ЗНАЧИМОСТЬ ПРАКТИКИ</a:t>
            </a:r>
            <a:endParaRPr lang="ru-UA" sz="2000" dirty="0">
              <a:solidFill>
                <a:prstClr val="white"/>
              </a:solidFill>
              <a:latin typeface="Onest" pitchFamily="2" charset="0"/>
            </a:endParaRPr>
          </a:p>
        </p:txBody>
      </p:sp>
      <p:sp>
        <p:nvSpPr>
          <p:cNvPr id="74" name="Прямоугольник: скругленные углы 35">
            <a:extLst>
              <a:ext uri="{FF2B5EF4-FFF2-40B4-BE49-F238E27FC236}">
                <a16:creationId xmlns:a16="http://schemas.microsoft.com/office/drawing/2014/main" id="{4D37AE08-3E99-40F9-ABCB-E3CD0DB26A58}"/>
              </a:ext>
            </a:extLst>
          </p:cNvPr>
          <p:cNvSpPr/>
          <p:nvPr/>
        </p:nvSpPr>
        <p:spPr>
          <a:xfrm>
            <a:off x="407988" y="1027305"/>
            <a:ext cx="5688012" cy="2720830"/>
          </a:xfrm>
          <a:prstGeom prst="roundRect">
            <a:avLst>
              <a:gd name="adj" fmla="val 4400"/>
            </a:avLst>
          </a:prstGeom>
          <a:solidFill>
            <a:srgbClr val="131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795DF084-C7F7-44C1-9F16-FFD5FDBEEE63}"/>
              </a:ext>
            </a:extLst>
          </p:cNvPr>
          <p:cNvSpPr/>
          <p:nvPr/>
        </p:nvSpPr>
        <p:spPr>
          <a:xfrm>
            <a:off x="480415" y="1143209"/>
            <a:ext cx="5520555" cy="2430264"/>
          </a:xfrm>
          <a:prstGeom prst="roundRect">
            <a:avLst>
              <a:gd name="adj" fmla="val 4610"/>
            </a:avLst>
          </a:pr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1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85000"/>
                  <a:alpha val="3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gradFill flip="none" rotWithShape="1">
              <a:gsLst>
                <a:gs pos="0">
                  <a:srgbClr val="D7410D"/>
                </a:gs>
                <a:gs pos="58000">
                  <a:srgbClr val="00B0F0">
                    <a:alpha val="38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gradFill>
                <a:gsLst>
                  <a:gs pos="0">
                    <a:srgbClr val="D7410D"/>
                  </a:gs>
                  <a:gs pos="53000">
                    <a:schemeClr val="accent1"/>
                  </a:gs>
                  <a:gs pos="100000">
                    <a:schemeClr val="bg1">
                      <a:lumMod val="85000"/>
                      <a:alpha val="14000"/>
                    </a:schemeClr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8E6BB46-1BF0-4F61-8DAC-41B404911549}"/>
              </a:ext>
            </a:extLst>
          </p:cNvPr>
          <p:cNvSpPr txBox="1"/>
          <p:nvPr/>
        </p:nvSpPr>
        <p:spPr>
          <a:xfrm>
            <a:off x="480415" y="1196924"/>
            <a:ext cx="43240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Onest" pitchFamily="2" charset="0"/>
              </a:rPr>
              <a:t>- улучшение детско-родительских отношений;</a:t>
            </a:r>
          </a:p>
          <a:p>
            <a:r>
              <a:rPr lang="ru-RU" sz="1400" dirty="0">
                <a:solidFill>
                  <a:schemeClr val="bg1"/>
                </a:solidFill>
                <a:latin typeface="Onest" pitchFamily="2" charset="0"/>
              </a:rPr>
              <a:t>- положительная динамика в родительских установках и методах воспитания;</a:t>
            </a:r>
          </a:p>
          <a:p>
            <a:r>
              <a:rPr lang="ru-RU" sz="1400" dirty="0">
                <a:solidFill>
                  <a:schemeClr val="bg1"/>
                </a:solidFill>
                <a:latin typeface="Onest" pitchFamily="2" charset="0"/>
              </a:rPr>
              <a:t>- повышение родительской компетентности;</a:t>
            </a:r>
          </a:p>
          <a:p>
            <a:r>
              <a:rPr lang="ru-RU" sz="1400" dirty="0">
                <a:solidFill>
                  <a:schemeClr val="bg1"/>
                </a:solidFill>
                <a:latin typeface="Onest" pitchFamily="2" charset="0"/>
              </a:rPr>
              <a:t>- улучшение психоэмоционального состояния участников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54094C1-01FF-483E-AC2E-C9F52E62EB5C}"/>
              </a:ext>
            </a:extLst>
          </p:cNvPr>
          <p:cNvSpPr txBox="1"/>
          <p:nvPr/>
        </p:nvSpPr>
        <p:spPr>
          <a:xfrm>
            <a:off x="6000971" y="280602"/>
            <a:ext cx="5694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prstClr val="white"/>
                </a:solidFill>
                <a:latin typeface="Onest" pitchFamily="2" charset="0"/>
              </a:rPr>
              <a:t>РЕСУРСНОЕ ОБЕСПЕЧЕНИЕ ПРАКТИКИ</a:t>
            </a:r>
          </a:p>
        </p:txBody>
      </p:sp>
      <p:sp>
        <p:nvSpPr>
          <p:cNvPr id="80" name="Прямоугольник: скругленные углы 35">
            <a:extLst>
              <a:ext uri="{FF2B5EF4-FFF2-40B4-BE49-F238E27FC236}">
                <a16:creationId xmlns:a16="http://schemas.microsoft.com/office/drawing/2014/main" id="{EE498A18-76C6-49AD-8D34-0EAC5EE3B525}"/>
              </a:ext>
            </a:extLst>
          </p:cNvPr>
          <p:cNvSpPr/>
          <p:nvPr/>
        </p:nvSpPr>
        <p:spPr>
          <a:xfrm>
            <a:off x="6168427" y="1027305"/>
            <a:ext cx="5615585" cy="2720830"/>
          </a:xfrm>
          <a:prstGeom prst="roundRect">
            <a:avLst>
              <a:gd name="adj" fmla="val 4400"/>
            </a:avLst>
          </a:prstGeom>
          <a:solidFill>
            <a:srgbClr val="131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Прямоугольник: скругленные углы 76">
            <a:extLst>
              <a:ext uri="{FF2B5EF4-FFF2-40B4-BE49-F238E27FC236}">
                <a16:creationId xmlns:a16="http://schemas.microsoft.com/office/drawing/2014/main" id="{457E123D-5E9C-404C-AA5A-9009BB0AE348}"/>
              </a:ext>
            </a:extLst>
          </p:cNvPr>
          <p:cNvSpPr/>
          <p:nvPr/>
        </p:nvSpPr>
        <p:spPr>
          <a:xfrm>
            <a:off x="6250631" y="1110505"/>
            <a:ext cx="5444622" cy="2462968"/>
          </a:xfrm>
          <a:prstGeom prst="roundRect">
            <a:avLst>
              <a:gd name="adj" fmla="val 4610"/>
            </a:avLst>
          </a:pr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1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85000"/>
                  <a:alpha val="3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gradFill flip="none" rotWithShape="1">
              <a:gsLst>
                <a:gs pos="0">
                  <a:srgbClr val="D7410D"/>
                </a:gs>
                <a:gs pos="58000">
                  <a:srgbClr val="00B0F0">
                    <a:alpha val="38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gradFill>
                <a:gsLst>
                  <a:gs pos="0">
                    <a:srgbClr val="D7410D"/>
                  </a:gs>
                  <a:gs pos="53000">
                    <a:schemeClr val="accent1"/>
                  </a:gs>
                  <a:gs pos="100000">
                    <a:schemeClr val="bg1">
                      <a:lumMod val="85000"/>
                      <a:alpha val="14000"/>
                    </a:schemeClr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6F0D51E-78F5-44F6-AB69-7E7895FE471E}"/>
              </a:ext>
            </a:extLst>
          </p:cNvPr>
          <p:cNvSpPr txBox="1"/>
          <p:nvPr/>
        </p:nvSpPr>
        <p:spPr>
          <a:xfrm>
            <a:off x="6383770" y="1104242"/>
            <a:ext cx="544462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Onest" pitchFamily="2" charset="0"/>
              </a:rPr>
              <a:t>- Кадровые ресурсы:</a:t>
            </a:r>
          </a:p>
          <a:p>
            <a:r>
              <a:rPr lang="ru-RU" sz="1400" dirty="0">
                <a:solidFill>
                  <a:schemeClr val="bg1"/>
                </a:solidFill>
                <a:latin typeface="Onest" pitchFamily="2" charset="0"/>
              </a:rPr>
              <a:t>педагоги–психологи, специалисты по социальной работе, социальный педагог,  привлеченные специалисты (инспекторы ПДН, диетолог и др.)</a:t>
            </a:r>
          </a:p>
          <a:p>
            <a:r>
              <a:rPr lang="ru-RU" sz="1400" dirty="0">
                <a:solidFill>
                  <a:schemeClr val="bg1"/>
                </a:solidFill>
                <a:latin typeface="Onest" pitchFamily="2" charset="0"/>
              </a:rPr>
              <a:t>- Информационные ресурсы:</a:t>
            </a:r>
          </a:p>
          <a:p>
            <a:r>
              <a:rPr lang="ru-RU" sz="1400" dirty="0">
                <a:solidFill>
                  <a:schemeClr val="bg1"/>
                </a:solidFill>
                <a:latin typeface="Onest" pitchFamily="2" charset="0"/>
              </a:rPr>
              <a:t>сайт учреждения, чат в мессенджере. интернет-ресурсы, информационно-методические ресурсы (разработки для специалистов и родителей, диагностические методики)</a:t>
            </a:r>
          </a:p>
          <a:p>
            <a:r>
              <a:rPr lang="ru-RU" sz="1400" dirty="0">
                <a:solidFill>
                  <a:schemeClr val="bg1"/>
                </a:solidFill>
                <a:latin typeface="Onest" pitchFamily="2" charset="0"/>
              </a:rPr>
              <a:t>- Распространение успешного опыта через предоставление информации в СМИ</a:t>
            </a:r>
          </a:p>
          <a:p>
            <a:r>
              <a:rPr lang="ru-RU" sz="1400" dirty="0">
                <a:solidFill>
                  <a:schemeClr val="bg1"/>
                </a:solidFill>
                <a:latin typeface="Onest" pitchFamily="2" charset="0"/>
              </a:rPr>
              <a:t>- Буклеты, брошюры, памятки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D127A6F-37FA-404D-B352-F2887BC5402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" b="896"/>
          <a:stretch>
            <a:fillRect/>
          </a:stretch>
        </p:blipFill>
        <p:spPr>
          <a:xfrm>
            <a:off x="7253288" y="4776788"/>
            <a:ext cx="1452562" cy="2044700"/>
          </a:xfrm>
          <a:prstGeom prst="roundRect">
            <a:avLst>
              <a:gd name="adj" fmla="val 2452"/>
            </a:avLst>
          </a:prstGeom>
          <a:solidFill>
            <a:schemeClr val="tx1">
              <a:alpha val="5000"/>
            </a:schemeClr>
          </a:solidFill>
          <a:ln>
            <a:solidFill>
              <a:schemeClr val="bg1"/>
            </a:solidFill>
          </a:ln>
          <a:effectLst>
            <a:reflection blurRad="76200" stA="40000" endPos="98000" dir="5400000" sy="-100000" algn="bl" rotWithShape="0"/>
          </a:effectLst>
          <a:scene3d>
            <a:camera prst="orthographicFront">
              <a:rot lat="19800000" lon="3240000" rev="17880000"/>
            </a:camera>
            <a:lightRig rig="soft" dir="t"/>
          </a:scene3d>
          <a:sp3d extrusionH="95250" prstMaterial="plastic"/>
        </p:spPr>
      </p:pic>
      <p:sp>
        <p:nvSpPr>
          <p:cNvPr id="101" name="Рисунок 16">
            <a:extLst>
              <a:ext uri="{FF2B5EF4-FFF2-40B4-BE49-F238E27FC236}">
                <a16:creationId xmlns:a16="http://schemas.microsoft.com/office/drawing/2014/main" id="{44B43747-A5DC-40CD-A7F6-8B95EFCA434C}"/>
              </a:ext>
            </a:extLst>
          </p:cNvPr>
          <p:cNvSpPr txBox="1">
            <a:spLocks/>
          </p:cNvSpPr>
          <p:nvPr/>
        </p:nvSpPr>
        <p:spPr>
          <a:xfrm>
            <a:off x="10197461" y="4700561"/>
            <a:ext cx="1452563" cy="2043968"/>
          </a:xfrm>
          <a:prstGeom prst="roundRect">
            <a:avLst>
              <a:gd name="adj" fmla="val 2452"/>
            </a:avLst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  <a:effectLst>
            <a:reflection blurRad="76200" stA="40000" endPos="98000" dir="5400000" sy="-100000" algn="bl" rotWithShape="0"/>
          </a:effectLst>
          <a:scene3d>
            <a:camera prst="orthographicFront">
              <a:rot lat="19800000" lon="3240000" rev="17880000"/>
            </a:camera>
            <a:lightRig rig="soft" dir="t"/>
          </a:scene3d>
          <a:sp3d extrusionH="95250" prstMaterial="plastic"/>
        </p:spPr>
        <p:txBody>
          <a:bodyPr vert="horz" lIns="91440" tIns="45720" rIns="91440" bIns="45720" rtlCol="0">
            <a:normAutofit/>
          </a:bodyPr>
          <a:lstStyle/>
          <a:p>
            <a:endParaRPr lang="ru-RU" dirty="0"/>
          </a:p>
        </p:txBody>
      </p:sp>
      <p:sp>
        <p:nvSpPr>
          <p:cNvPr id="102" name="Рисунок 16">
            <a:extLst>
              <a:ext uri="{FF2B5EF4-FFF2-40B4-BE49-F238E27FC236}">
                <a16:creationId xmlns:a16="http://schemas.microsoft.com/office/drawing/2014/main" id="{9B665125-B45D-4503-A3F2-59FE6DA8CB60}"/>
              </a:ext>
            </a:extLst>
          </p:cNvPr>
          <p:cNvSpPr txBox="1">
            <a:spLocks/>
          </p:cNvSpPr>
          <p:nvPr/>
        </p:nvSpPr>
        <p:spPr>
          <a:xfrm>
            <a:off x="7298669" y="3382550"/>
            <a:ext cx="1452563" cy="2043968"/>
          </a:xfrm>
          <a:prstGeom prst="roundRect">
            <a:avLst>
              <a:gd name="adj" fmla="val 2452"/>
            </a:avLst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  <a:effectLst>
            <a:reflection blurRad="76200" stA="40000" endPos="98000" dir="5400000" sy="-100000" algn="bl" rotWithShape="0"/>
          </a:effectLst>
          <a:scene3d>
            <a:camera prst="orthographicFront">
              <a:rot lat="19800000" lon="3240000" rev="17880000"/>
            </a:camera>
            <a:lightRig rig="soft" dir="t"/>
          </a:scene3d>
          <a:sp3d extrusionH="95250" prstMaterial="plastic"/>
        </p:spPr>
        <p:txBody>
          <a:bodyPr vert="horz" lIns="91440" tIns="45720" rIns="91440" bIns="45720" rtlCol="0">
            <a:normAutofit/>
          </a:bodyPr>
          <a:lstStyle/>
          <a:p>
            <a:endParaRPr lang="ru-RU" dirty="0"/>
          </a:p>
        </p:txBody>
      </p:sp>
      <p:sp>
        <p:nvSpPr>
          <p:cNvPr id="103" name="Рисунок 16">
            <a:extLst>
              <a:ext uri="{FF2B5EF4-FFF2-40B4-BE49-F238E27FC236}">
                <a16:creationId xmlns:a16="http://schemas.microsoft.com/office/drawing/2014/main" id="{C1C5C889-4F51-4DA8-8842-CCE882222949}"/>
              </a:ext>
            </a:extLst>
          </p:cNvPr>
          <p:cNvSpPr txBox="1">
            <a:spLocks/>
          </p:cNvSpPr>
          <p:nvPr/>
        </p:nvSpPr>
        <p:spPr>
          <a:xfrm>
            <a:off x="10152233" y="3259577"/>
            <a:ext cx="1452563" cy="2043968"/>
          </a:xfrm>
          <a:prstGeom prst="roundRect">
            <a:avLst>
              <a:gd name="adj" fmla="val 2452"/>
            </a:avLst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  <a:effectLst>
            <a:reflection blurRad="76200" stA="40000" endPos="98000" dir="5400000" sy="-100000" algn="bl" rotWithShape="0"/>
          </a:effectLst>
          <a:scene3d>
            <a:camera prst="orthographicFront">
              <a:rot lat="19800000" lon="3240000" rev="17880000"/>
            </a:camera>
            <a:lightRig rig="soft" dir="t"/>
          </a:scene3d>
          <a:sp3d extrusionH="95250" prstMaterial="plastic"/>
        </p:spPr>
        <p:txBody>
          <a:bodyPr vert="horz" lIns="91440" tIns="45720" rIns="91440" bIns="45720" rtlCol="0">
            <a:normAutofit/>
          </a:bodyPr>
          <a:lstStyle/>
          <a:p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1CD99DC-4C1C-439D-A321-8BC6521040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1316"/>
            <a:ext cx="3209925" cy="423862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75899C8-81C8-4B3A-884F-9D3CCC18E4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340" y="2304377"/>
            <a:ext cx="2686495" cy="3805868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8317330-E554-423D-81A9-DAA15D50570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"/>
          <a:stretch/>
        </p:blipFill>
        <p:spPr>
          <a:xfrm>
            <a:off x="2256970" y="4477452"/>
            <a:ext cx="2641924" cy="1994533"/>
          </a:xfrm>
          <a:prstGeom prst="roundRect">
            <a:avLst>
              <a:gd name="adj" fmla="val 270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9CE2BA7F-2293-46BF-99E6-874C2352C259}"/>
              </a:ext>
            </a:extLst>
          </p:cNvPr>
          <p:cNvGrpSpPr/>
          <p:nvPr/>
        </p:nvGrpSpPr>
        <p:grpSpPr>
          <a:xfrm>
            <a:off x="5950000" y="3747294"/>
            <a:ext cx="901335" cy="901335"/>
            <a:chOff x="5950000" y="3747294"/>
            <a:chExt cx="901335" cy="901335"/>
          </a:xfrm>
        </p:grpSpPr>
        <p:sp>
          <p:nvSpPr>
            <p:cNvPr id="132" name="Овал 131">
              <a:extLst>
                <a:ext uri="{FF2B5EF4-FFF2-40B4-BE49-F238E27FC236}">
                  <a16:creationId xmlns:a16="http://schemas.microsoft.com/office/drawing/2014/main" id="{C05596FB-23F4-43FA-9CFC-3A15E3047D38}"/>
                </a:ext>
              </a:extLst>
            </p:cNvPr>
            <p:cNvSpPr/>
            <p:nvPr/>
          </p:nvSpPr>
          <p:spPr>
            <a:xfrm>
              <a:off x="6234122" y="4053257"/>
              <a:ext cx="292448" cy="268346"/>
            </a:xfrm>
            <a:prstGeom prst="ellipse">
              <a:avLst/>
            </a:prstGeom>
            <a:gradFill flip="none" rotWithShape="1">
              <a:gsLst>
                <a:gs pos="87000">
                  <a:srgbClr val="342274"/>
                </a:gs>
                <a:gs pos="46000">
                  <a:srgbClr val="801676"/>
                </a:gs>
                <a:gs pos="67000">
                  <a:srgbClr val="3B2785"/>
                </a:gs>
              </a:gsLst>
              <a:lin ang="18900000" scaled="1"/>
              <a:tileRect/>
            </a:gradFill>
            <a:ln>
              <a:noFill/>
            </a:ln>
            <a:effectLst>
              <a:glow rad="711200">
                <a:srgbClr val="092CFB">
                  <a:alpha val="47451"/>
                </a:srgbClr>
              </a:glow>
              <a:reflection blurRad="1193800" stA="19000" endPos="6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18AC3332-BBAF-469F-A2C2-5ECAC7454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0000" y="3747294"/>
              <a:ext cx="901335" cy="901335"/>
            </a:xfrm>
            <a:prstGeom prst="rect">
              <a:avLst/>
            </a:prstGeom>
          </p:spPr>
        </p:pic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2BFCE993-BA52-469C-BAB4-B5BFD463CB5D}"/>
              </a:ext>
            </a:extLst>
          </p:cNvPr>
          <p:cNvGrpSpPr/>
          <p:nvPr/>
        </p:nvGrpSpPr>
        <p:grpSpPr>
          <a:xfrm>
            <a:off x="4849946" y="5576582"/>
            <a:ext cx="1400685" cy="1067325"/>
            <a:chOff x="4852280" y="5616795"/>
            <a:chExt cx="1400685" cy="1067325"/>
          </a:xfrm>
        </p:grpSpPr>
        <p:sp>
          <p:nvSpPr>
            <p:cNvPr id="133" name="Овал 132">
              <a:extLst>
                <a:ext uri="{FF2B5EF4-FFF2-40B4-BE49-F238E27FC236}">
                  <a16:creationId xmlns:a16="http://schemas.microsoft.com/office/drawing/2014/main" id="{0E4EEDC3-A1B7-46F6-9ED8-6C2C244217AC}"/>
                </a:ext>
              </a:extLst>
            </p:cNvPr>
            <p:cNvSpPr/>
            <p:nvPr/>
          </p:nvSpPr>
          <p:spPr>
            <a:xfrm>
              <a:off x="5469229" y="5976072"/>
              <a:ext cx="292448" cy="268346"/>
            </a:xfrm>
            <a:prstGeom prst="ellipse">
              <a:avLst/>
            </a:prstGeom>
            <a:gradFill flip="none" rotWithShape="1">
              <a:gsLst>
                <a:gs pos="87000">
                  <a:srgbClr val="342274"/>
                </a:gs>
                <a:gs pos="46000">
                  <a:srgbClr val="801676"/>
                </a:gs>
                <a:gs pos="67000">
                  <a:srgbClr val="3B2785"/>
                </a:gs>
              </a:gsLst>
              <a:lin ang="18900000" scaled="1"/>
              <a:tileRect/>
            </a:gradFill>
            <a:ln>
              <a:noFill/>
            </a:ln>
            <a:effectLst>
              <a:glow rad="711200">
                <a:srgbClr val="DA2AC9">
                  <a:alpha val="47000"/>
                </a:srgbClr>
              </a:glow>
              <a:reflection blurRad="1193800" stA="19000" endPos="6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A004E396-885F-404F-8328-DED08F44B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2280" y="5616795"/>
              <a:ext cx="1400685" cy="10673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7629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7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9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Прямоугольник: скругленные углы 83">
            <a:extLst>
              <a:ext uri="{FF2B5EF4-FFF2-40B4-BE49-F238E27FC236}">
                <a16:creationId xmlns:a16="http://schemas.microsoft.com/office/drawing/2014/main" id="{783BF62C-81B4-46C8-A702-B97C7ECD8A0E}"/>
              </a:ext>
            </a:extLst>
          </p:cNvPr>
          <p:cNvSpPr/>
          <p:nvPr/>
        </p:nvSpPr>
        <p:spPr>
          <a:xfrm>
            <a:off x="418506" y="988217"/>
            <a:ext cx="5334270" cy="5162193"/>
          </a:xfrm>
          <a:prstGeom prst="roundRect">
            <a:avLst>
              <a:gd name="adj" fmla="val 2681"/>
            </a:avLst>
          </a:prstGeom>
          <a:gradFill flip="none" rotWithShape="1">
            <a:gsLst>
              <a:gs pos="0">
                <a:schemeClr val="bg1">
                  <a:lumMod val="85000"/>
                  <a:alpha val="33000"/>
                </a:schemeClr>
              </a:gs>
              <a:gs pos="51000">
                <a:schemeClr val="bg1">
                  <a:lumMod val="75000"/>
                  <a:alpha val="0"/>
                </a:schemeClr>
              </a:gs>
              <a:gs pos="100000">
                <a:schemeClr val="bg1">
                  <a:lumMod val="85000"/>
                  <a:alpha val="3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gradFill flip="none" rotWithShape="1">
              <a:gsLst>
                <a:gs pos="0">
                  <a:srgbClr val="D7410D"/>
                </a:gs>
                <a:gs pos="58000">
                  <a:srgbClr val="00B0F0">
                    <a:alpha val="38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gradFill>
                <a:gsLst>
                  <a:gs pos="0">
                    <a:srgbClr val="D7410D"/>
                  </a:gs>
                  <a:gs pos="53000">
                    <a:schemeClr val="accent1"/>
                  </a:gs>
                  <a:gs pos="100000">
                    <a:schemeClr val="bg1">
                      <a:lumMod val="85000"/>
                      <a:alpha val="14000"/>
                    </a:schemeClr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pic>
        <p:nvPicPr>
          <p:cNvPr id="196" name="Рисунок 195" descr="Лупа">
            <a:extLst>
              <a:ext uri="{FF2B5EF4-FFF2-40B4-BE49-F238E27FC236}">
                <a16:creationId xmlns:a16="http://schemas.microsoft.com/office/drawing/2014/main" id="{B841C895-152B-4181-99AC-3A5F50D54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47114" y="668686"/>
            <a:ext cx="467431" cy="473515"/>
          </a:xfrm>
          <a:prstGeom prst="rect">
            <a:avLst/>
          </a:prstGeom>
        </p:spPr>
      </p:pic>
      <p:grpSp>
        <p:nvGrpSpPr>
          <p:cNvPr id="458" name="Группа 457">
            <a:extLst>
              <a:ext uri="{FF2B5EF4-FFF2-40B4-BE49-F238E27FC236}">
                <a16:creationId xmlns:a16="http://schemas.microsoft.com/office/drawing/2014/main" id="{E6791324-6F43-4242-A0D4-8E255962E2D9}"/>
              </a:ext>
            </a:extLst>
          </p:cNvPr>
          <p:cNvGrpSpPr/>
          <p:nvPr/>
        </p:nvGrpSpPr>
        <p:grpSpPr>
          <a:xfrm>
            <a:off x="10762959" y="405712"/>
            <a:ext cx="1021054" cy="793635"/>
            <a:chOff x="10978859" y="1088115"/>
            <a:chExt cx="1021054" cy="793635"/>
          </a:xfr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</p:grpSpPr>
        <p:grpSp>
          <p:nvGrpSpPr>
            <p:cNvPr id="448" name="Группа 447">
              <a:extLst>
                <a:ext uri="{FF2B5EF4-FFF2-40B4-BE49-F238E27FC236}">
                  <a16:creationId xmlns:a16="http://schemas.microsoft.com/office/drawing/2014/main" id="{70CA7528-6DB8-4F38-A034-628BA9D605F9}"/>
                </a:ext>
              </a:extLst>
            </p:cNvPr>
            <p:cNvGrpSpPr/>
            <p:nvPr/>
          </p:nvGrpSpPr>
          <p:grpSpPr>
            <a:xfrm>
              <a:off x="11242347" y="1088115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444" name="Овал 443">
                <a:extLst>
                  <a:ext uri="{FF2B5EF4-FFF2-40B4-BE49-F238E27FC236}">
                    <a16:creationId xmlns:a16="http://schemas.microsoft.com/office/drawing/2014/main" id="{4928258A-E751-4643-9491-93F5ACD9D37B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5" name="Овал 444">
                <a:extLst>
                  <a:ext uri="{FF2B5EF4-FFF2-40B4-BE49-F238E27FC236}">
                    <a16:creationId xmlns:a16="http://schemas.microsoft.com/office/drawing/2014/main" id="{3869DEC6-F601-4688-A6C6-36E6E52F848F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6" name="Овал 445">
                <a:extLst>
                  <a:ext uri="{FF2B5EF4-FFF2-40B4-BE49-F238E27FC236}">
                    <a16:creationId xmlns:a16="http://schemas.microsoft.com/office/drawing/2014/main" id="{1C1025D6-A60B-4327-B80D-3A2821012C98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7" name="Овал 446">
              <a:extLst>
                <a:ext uri="{FF2B5EF4-FFF2-40B4-BE49-F238E27FC236}">
                  <a16:creationId xmlns:a16="http://schemas.microsoft.com/office/drawing/2014/main" id="{4F36AA03-FDAB-4D34-9D7D-CF4392987717}"/>
                </a:ext>
              </a:extLst>
            </p:cNvPr>
            <p:cNvSpPr/>
            <p:nvPr/>
          </p:nvSpPr>
          <p:spPr>
            <a:xfrm>
              <a:off x="10978859" y="1089122"/>
              <a:ext cx="180914" cy="166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49" name="Группа 448">
              <a:extLst>
                <a:ext uri="{FF2B5EF4-FFF2-40B4-BE49-F238E27FC236}">
                  <a16:creationId xmlns:a16="http://schemas.microsoft.com/office/drawing/2014/main" id="{9EAFF380-2712-44C8-BFF8-CC174DA5342B}"/>
                </a:ext>
              </a:extLst>
            </p:cNvPr>
            <p:cNvGrpSpPr/>
            <p:nvPr/>
          </p:nvGrpSpPr>
          <p:grpSpPr>
            <a:xfrm>
              <a:off x="11246919" y="1294807"/>
              <a:ext cx="752994" cy="166398"/>
              <a:chOff x="11263228" y="1089122"/>
              <a:chExt cx="752994" cy="166398"/>
            </a:xfrm>
            <a:grpFill/>
          </p:grpSpPr>
          <p:sp>
            <p:nvSpPr>
              <p:cNvPr id="450" name="Овал 449">
                <a:extLst>
                  <a:ext uri="{FF2B5EF4-FFF2-40B4-BE49-F238E27FC236}">
                    <a16:creationId xmlns:a16="http://schemas.microsoft.com/office/drawing/2014/main" id="{B72CBB97-6747-4766-8D86-30128E367B7F}"/>
                  </a:ext>
                </a:extLst>
              </p:cNvPr>
              <p:cNvSpPr/>
              <p:nvPr/>
            </p:nvSpPr>
            <p:spPr>
              <a:xfrm>
                <a:off x="1126322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1" name="Овал 450">
                <a:extLst>
                  <a:ext uri="{FF2B5EF4-FFF2-40B4-BE49-F238E27FC236}">
                    <a16:creationId xmlns:a16="http://schemas.microsoft.com/office/drawing/2014/main" id="{48C96C8D-EA02-4D64-9F28-FA73375E3361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2" name="Овал 451">
                <a:extLst>
                  <a:ext uri="{FF2B5EF4-FFF2-40B4-BE49-F238E27FC236}">
                    <a16:creationId xmlns:a16="http://schemas.microsoft.com/office/drawing/2014/main" id="{FF0772BD-3F6A-4154-972C-637F66431B5B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53" name="Группа 452">
              <a:extLst>
                <a:ext uri="{FF2B5EF4-FFF2-40B4-BE49-F238E27FC236}">
                  <a16:creationId xmlns:a16="http://schemas.microsoft.com/office/drawing/2014/main" id="{D78AA847-7E98-41D2-B38D-DC3662EC1CB9}"/>
                </a:ext>
              </a:extLst>
            </p:cNvPr>
            <p:cNvGrpSpPr/>
            <p:nvPr/>
          </p:nvGrpSpPr>
          <p:grpSpPr>
            <a:xfrm>
              <a:off x="11532959" y="1504648"/>
              <a:ext cx="466954" cy="377102"/>
              <a:chOff x="11549268" y="1089122"/>
              <a:chExt cx="466954" cy="377102"/>
            </a:xfrm>
            <a:grpFill/>
          </p:grpSpPr>
          <p:sp>
            <p:nvSpPr>
              <p:cNvPr id="455" name="Овал 454">
                <a:extLst>
                  <a:ext uri="{FF2B5EF4-FFF2-40B4-BE49-F238E27FC236}">
                    <a16:creationId xmlns:a16="http://schemas.microsoft.com/office/drawing/2014/main" id="{0DA22B56-2109-4D30-AAE8-12A0F62B09AF}"/>
                  </a:ext>
                </a:extLst>
              </p:cNvPr>
              <p:cNvSpPr/>
              <p:nvPr/>
            </p:nvSpPr>
            <p:spPr>
              <a:xfrm>
                <a:off x="1154926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6" name="Овал 455">
                <a:extLst>
                  <a:ext uri="{FF2B5EF4-FFF2-40B4-BE49-F238E27FC236}">
                    <a16:creationId xmlns:a16="http://schemas.microsoft.com/office/drawing/2014/main" id="{164A34A2-5E2E-46A5-9BD4-0AC1A2BEFDF3}"/>
                  </a:ext>
                </a:extLst>
              </p:cNvPr>
              <p:cNvSpPr/>
              <p:nvPr/>
            </p:nvSpPr>
            <p:spPr>
              <a:xfrm>
                <a:off x="11835308" y="1089122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7" name="Овал 456">
                <a:extLst>
                  <a:ext uri="{FF2B5EF4-FFF2-40B4-BE49-F238E27FC236}">
                    <a16:creationId xmlns:a16="http://schemas.microsoft.com/office/drawing/2014/main" id="{C168C2C8-6ADD-4769-BD31-D5AA524C1ED8}"/>
                  </a:ext>
                </a:extLst>
              </p:cNvPr>
              <p:cNvSpPr/>
              <p:nvPr/>
            </p:nvSpPr>
            <p:spPr>
              <a:xfrm>
                <a:off x="11835308" y="1299826"/>
                <a:ext cx="180914" cy="1663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98" name="Группа 197">
            <a:extLst>
              <a:ext uri="{FF2B5EF4-FFF2-40B4-BE49-F238E27FC236}">
                <a16:creationId xmlns:a16="http://schemas.microsoft.com/office/drawing/2014/main" id="{1C187F98-5D0B-4269-A2A8-164640E5FD66}"/>
              </a:ext>
            </a:extLst>
          </p:cNvPr>
          <p:cNvGrpSpPr/>
          <p:nvPr/>
        </p:nvGrpSpPr>
        <p:grpSpPr>
          <a:xfrm rot="16200000">
            <a:off x="529119" y="4576664"/>
            <a:ext cx="1856746" cy="2077971"/>
            <a:chOff x="3599726" y="-578734"/>
            <a:chExt cx="2098279" cy="2197034"/>
          </a:xfrm>
          <a:gradFill flip="none" rotWithShape="1">
            <a:gsLst>
              <a:gs pos="30000">
                <a:srgbClr val="342274"/>
              </a:gs>
              <a:gs pos="83000">
                <a:srgbClr val="801676"/>
              </a:gs>
              <a:gs pos="52000">
                <a:srgbClr val="3B2785"/>
              </a:gs>
            </a:gsLst>
            <a:lin ang="13500000" scaled="1"/>
            <a:tileRect/>
          </a:gradFill>
        </p:grpSpPr>
        <p:grpSp>
          <p:nvGrpSpPr>
            <p:cNvPr id="217" name="Группа 216">
              <a:extLst>
                <a:ext uri="{FF2B5EF4-FFF2-40B4-BE49-F238E27FC236}">
                  <a16:creationId xmlns:a16="http://schemas.microsoft.com/office/drawing/2014/main" id="{E5A831F0-F69E-4DA4-A437-DD71F77C8232}"/>
                </a:ext>
              </a:extLst>
            </p:cNvPr>
            <p:cNvGrpSpPr/>
            <p:nvPr/>
          </p:nvGrpSpPr>
          <p:grpSpPr>
            <a:xfrm>
              <a:off x="3599726" y="-578734"/>
              <a:ext cx="2098279" cy="153735"/>
              <a:chOff x="3599726" y="-578734"/>
              <a:chExt cx="2098279" cy="153735"/>
            </a:xfrm>
            <a:grpFill/>
          </p:grpSpPr>
          <p:sp>
            <p:nvSpPr>
              <p:cNvPr id="296" name="Овал 295">
                <a:extLst>
                  <a:ext uri="{FF2B5EF4-FFF2-40B4-BE49-F238E27FC236}">
                    <a16:creationId xmlns:a16="http://schemas.microsoft.com/office/drawing/2014/main" id="{E99ACF11-E319-47C0-87F9-081DCE93D4FC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" name="Овал 296">
                <a:extLst>
                  <a:ext uri="{FF2B5EF4-FFF2-40B4-BE49-F238E27FC236}">
                    <a16:creationId xmlns:a16="http://schemas.microsoft.com/office/drawing/2014/main" id="{2E20BF01-FD27-49BC-B7BD-F10F8688057D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" name="Овал 297">
                <a:extLst>
                  <a:ext uri="{FF2B5EF4-FFF2-40B4-BE49-F238E27FC236}">
                    <a16:creationId xmlns:a16="http://schemas.microsoft.com/office/drawing/2014/main" id="{0B1A9D89-F262-4249-966D-7BFA91174FB2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9" name="Овал 298">
                <a:extLst>
                  <a:ext uri="{FF2B5EF4-FFF2-40B4-BE49-F238E27FC236}">
                    <a16:creationId xmlns:a16="http://schemas.microsoft.com/office/drawing/2014/main" id="{2C084840-E682-482C-9B6D-A7F11FAF1BDF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0" name="Овал 299">
                <a:extLst>
                  <a:ext uri="{FF2B5EF4-FFF2-40B4-BE49-F238E27FC236}">
                    <a16:creationId xmlns:a16="http://schemas.microsoft.com/office/drawing/2014/main" id="{CEDAB65F-C355-41DE-B86D-23FD4C36B70B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1" name="Овал 300">
                <a:extLst>
                  <a:ext uri="{FF2B5EF4-FFF2-40B4-BE49-F238E27FC236}">
                    <a16:creationId xmlns:a16="http://schemas.microsoft.com/office/drawing/2014/main" id="{81771F7D-E047-469D-9251-9711B0B632E6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2" name="Овал 301">
                <a:extLst>
                  <a:ext uri="{FF2B5EF4-FFF2-40B4-BE49-F238E27FC236}">
                    <a16:creationId xmlns:a16="http://schemas.microsoft.com/office/drawing/2014/main" id="{A33AEF68-F4F3-4CAE-A6EB-05BCA5DD8A59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3" name="Овал 302">
                <a:extLst>
                  <a:ext uri="{FF2B5EF4-FFF2-40B4-BE49-F238E27FC236}">
                    <a16:creationId xmlns:a16="http://schemas.microsoft.com/office/drawing/2014/main" id="{C49B2026-C4CF-4AF9-A9AF-54A5FD4C227A}"/>
                  </a:ext>
                </a:extLst>
              </p:cNvPr>
              <p:cNvSpPr/>
              <p:nvPr/>
            </p:nvSpPr>
            <p:spPr>
              <a:xfrm>
                <a:off x="530120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4" name="Овал 303">
                <a:extLst>
                  <a:ext uri="{FF2B5EF4-FFF2-40B4-BE49-F238E27FC236}">
                    <a16:creationId xmlns:a16="http://schemas.microsoft.com/office/drawing/2014/main" id="{2322F76C-7FF3-43EE-897B-36E0EFCADB75}"/>
                  </a:ext>
                </a:extLst>
              </p:cNvPr>
              <p:cNvSpPr/>
              <p:nvPr/>
            </p:nvSpPr>
            <p:spPr>
              <a:xfrm>
                <a:off x="554427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26" name="Группа 225">
              <a:extLst>
                <a:ext uri="{FF2B5EF4-FFF2-40B4-BE49-F238E27FC236}">
                  <a16:creationId xmlns:a16="http://schemas.microsoft.com/office/drawing/2014/main" id="{285F166E-B74A-44ED-9736-7EB8EE02FFEE}"/>
                </a:ext>
              </a:extLst>
            </p:cNvPr>
            <p:cNvGrpSpPr/>
            <p:nvPr/>
          </p:nvGrpSpPr>
          <p:grpSpPr>
            <a:xfrm>
              <a:off x="3599726" y="-334559"/>
              <a:ext cx="1855211" cy="153735"/>
              <a:chOff x="3599726" y="-578734"/>
              <a:chExt cx="1855211" cy="153735"/>
            </a:xfrm>
            <a:grpFill/>
          </p:grpSpPr>
          <p:sp>
            <p:nvSpPr>
              <p:cNvPr id="288" name="Овал 287">
                <a:extLst>
                  <a:ext uri="{FF2B5EF4-FFF2-40B4-BE49-F238E27FC236}">
                    <a16:creationId xmlns:a16="http://schemas.microsoft.com/office/drawing/2014/main" id="{C1FE93FC-E798-440D-BA36-A0073D9361F6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" name="Овал 288">
                <a:extLst>
                  <a:ext uri="{FF2B5EF4-FFF2-40B4-BE49-F238E27FC236}">
                    <a16:creationId xmlns:a16="http://schemas.microsoft.com/office/drawing/2014/main" id="{69E18842-5559-4212-BA1E-DDADE59D55F1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" name="Овал 289">
                <a:extLst>
                  <a:ext uri="{FF2B5EF4-FFF2-40B4-BE49-F238E27FC236}">
                    <a16:creationId xmlns:a16="http://schemas.microsoft.com/office/drawing/2014/main" id="{ADF0077A-20B0-403A-A557-30C2CA323BC8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" name="Овал 290">
                <a:extLst>
                  <a:ext uri="{FF2B5EF4-FFF2-40B4-BE49-F238E27FC236}">
                    <a16:creationId xmlns:a16="http://schemas.microsoft.com/office/drawing/2014/main" id="{FA9C4E13-65E3-43EA-8D1D-EDC31254D210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" name="Овал 291">
                <a:extLst>
                  <a:ext uri="{FF2B5EF4-FFF2-40B4-BE49-F238E27FC236}">
                    <a16:creationId xmlns:a16="http://schemas.microsoft.com/office/drawing/2014/main" id="{EB1126BA-6904-4DEF-9905-C0B4689C4AE4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" name="Овал 292">
                <a:extLst>
                  <a:ext uri="{FF2B5EF4-FFF2-40B4-BE49-F238E27FC236}">
                    <a16:creationId xmlns:a16="http://schemas.microsoft.com/office/drawing/2014/main" id="{B7F8974D-F425-49D3-8371-BC66F03C865D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" name="Овал 293">
                <a:extLst>
                  <a:ext uri="{FF2B5EF4-FFF2-40B4-BE49-F238E27FC236}">
                    <a16:creationId xmlns:a16="http://schemas.microsoft.com/office/drawing/2014/main" id="{A4613AEE-82B2-40CE-9DBE-F27BD3FC1419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" name="Овал 294">
                <a:extLst>
                  <a:ext uri="{FF2B5EF4-FFF2-40B4-BE49-F238E27FC236}">
                    <a16:creationId xmlns:a16="http://schemas.microsoft.com/office/drawing/2014/main" id="{1161B564-11C8-418B-B28A-A42B3B4016C9}"/>
                  </a:ext>
                </a:extLst>
              </p:cNvPr>
              <p:cNvSpPr/>
              <p:nvPr/>
            </p:nvSpPr>
            <p:spPr>
              <a:xfrm>
                <a:off x="530120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4" name="Группа 233">
              <a:extLst>
                <a:ext uri="{FF2B5EF4-FFF2-40B4-BE49-F238E27FC236}">
                  <a16:creationId xmlns:a16="http://schemas.microsoft.com/office/drawing/2014/main" id="{6C571AAD-A43B-4D3F-8364-43F90F5CE926}"/>
                </a:ext>
              </a:extLst>
            </p:cNvPr>
            <p:cNvGrpSpPr/>
            <p:nvPr/>
          </p:nvGrpSpPr>
          <p:grpSpPr>
            <a:xfrm>
              <a:off x="3599726" y="-60082"/>
              <a:ext cx="1612143" cy="153735"/>
              <a:chOff x="3599726" y="-578734"/>
              <a:chExt cx="1612143" cy="153735"/>
            </a:xfrm>
            <a:grpFill/>
          </p:grpSpPr>
          <p:sp>
            <p:nvSpPr>
              <p:cNvPr id="281" name="Овал 280">
                <a:extLst>
                  <a:ext uri="{FF2B5EF4-FFF2-40B4-BE49-F238E27FC236}">
                    <a16:creationId xmlns:a16="http://schemas.microsoft.com/office/drawing/2014/main" id="{2F431019-2418-42F2-9422-D7A107F2900B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" name="Овал 281">
                <a:extLst>
                  <a:ext uri="{FF2B5EF4-FFF2-40B4-BE49-F238E27FC236}">
                    <a16:creationId xmlns:a16="http://schemas.microsoft.com/office/drawing/2014/main" id="{0667758D-7921-4A4E-ADF8-FED59352E96E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" name="Овал 282">
                <a:extLst>
                  <a:ext uri="{FF2B5EF4-FFF2-40B4-BE49-F238E27FC236}">
                    <a16:creationId xmlns:a16="http://schemas.microsoft.com/office/drawing/2014/main" id="{B1BDA568-AD12-47DC-BD1F-0C64CF9573CF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" name="Овал 283">
                <a:extLst>
                  <a:ext uri="{FF2B5EF4-FFF2-40B4-BE49-F238E27FC236}">
                    <a16:creationId xmlns:a16="http://schemas.microsoft.com/office/drawing/2014/main" id="{F3E6CE7D-F724-4B07-9DEF-3DA7E5A1A797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" name="Овал 284">
                <a:extLst>
                  <a:ext uri="{FF2B5EF4-FFF2-40B4-BE49-F238E27FC236}">
                    <a16:creationId xmlns:a16="http://schemas.microsoft.com/office/drawing/2014/main" id="{21E280C5-F893-45FC-817E-29BC1CBA4A57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" name="Овал 285">
                <a:extLst>
                  <a:ext uri="{FF2B5EF4-FFF2-40B4-BE49-F238E27FC236}">
                    <a16:creationId xmlns:a16="http://schemas.microsoft.com/office/drawing/2014/main" id="{2E412570-2909-4A40-8BCF-BE4939684C98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" name="Овал 286">
                <a:extLst>
                  <a:ext uri="{FF2B5EF4-FFF2-40B4-BE49-F238E27FC236}">
                    <a16:creationId xmlns:a16="http://schemas.microsoft.com/office/drawing/2014/main" id="{E4EB16F9-1693-422A-B602-4F988ABEBBD9}"/>
                  </a:ext>
                </a:extLst>
              </p:cNvPr>
              <p:cNvSpPr/>
              <p:nvPr/>
            </p:nvSpPr>
            <p:spPr>
              <a:xfrm>
                <a:off x="505813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5" name="Группа 234">
              <a:extLst>
                <a:ext uri="{FF2B5EF4-FFF2-40B4-BE49-F238E27FC236}">
                  <a16:creationId xmlns:a16="http://schemas.microsoft.com/office/drawing/2014/main" id="{35751F9F-A568-4ADD-B31E-7BEA1A1F0C65}"/>
                </a:ext>
              </a:extLst>
            </p:cNvPr>
            <p:cNvGrpSpPr/>
            <p:nvPr/>
          </p:nvGrpSpPr>
          <p:grpSpPr>
            <a:xfrm>
              <a:off x="3599726" y="182998"/>
              <a:ext cx="1369075" cy="153735"/>
              <a:chOff x="3599726" y="-578734"/>
              <a:chExt cx="1369075" cy="153735"/>
            </a:xfrm>
            <a:grpFill/>
          </p:grpSpPr>
          <p:sp>
            <p:nvSpPr>
              <p:cNvPr id="274" name="Овал 273">
                <a:extLst>
                  <a:ext uri="{FF2B5EF4-FFF2-40B4-BE49-F238E27FC236}">
                    <a16:creationId xmlns:a16="http://schemas.microsoft.com/office/drawing/2014/main" id="{C2C22B00-D211-4E9C-94E9-BFBD6DF9A6D3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6" name="Овал 275">
                <a:extLst>
                  <a:ext uri="{FF2B5EF4-FFF2-40B4-BE49-F238E27FC236}">
                    <a16:creationId xmlns:a16="http://schemas.microsoft.com/office/drawing/2014/main" id="{8AD8F223-CC3A-4595-A689-7BA0554C8114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7" name="Овал 276">
                <a:extLst>
                  <a:ext uri="{FF2B5EF4-FFF2-40B4-BE49-F238E27FC236}">
                    <a16:creationId xmlns:a16="http://schemas.microsoft.com/office/drawing/2014/main" id="{4D670385-1469-4B91-B4C8-64B9E49BDF0C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8" name="Овал 277">
                <a:extLst>
                  <a:ext uri="{FF2B5EF4-FFF2-40B4-BE49-F238E27FC236}">
                    <a16:creationId xmlns:a16="http://schemas.microsoft.com/office/drawing/2014/main" id="{28D0773F-B328-41FC-99E9-2716759BB2B0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" name="Овал 278">
                <a:extLst>
                  <a:ext uri="{FF2B5EF4-FFF2-40B4-BE49-F238E27FC236}">
                    <a16:creationId xmlns:a16="http://schemas.microsoft.com/office/drawing/2014/main" id="{88D46645-EF00-4EDE-AB88-D8F26CA2E942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" name="Овал 279">
                <a:extLst>
                  <a:ext uri="{FF2B5EF4-FFF2-40B4-BE49-F238E27FC236}">
                    <a16:creationId xmlns:a16="http://schemas.microsoft.com/office/drawing/2014/main" id="{A1421975-4515-4F2F-93B8-5852DF5BB781}"/>
                  </a:ext>
                </a:extLst>
              </p:cNvPr>
              <p:cNvSpPr/>
              <p:nvPr/>
            </p:nvSpPr>
            <p:spPr>
              <a:xfrm>
                <a:off x="481506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2" name="Группа 241">
              <a:extLst>
                <a:ext uri="{FF2B5EF4-FFF2-40B4-BE49-F238E27FC236}">
                  <a16:creationId xmlns:a16="http://schemas.microsoft.com/office/drawing/2014/main" id="{A2AA58FF-B51E-46BD-95F0-12A690438E96}"/>
                </a:ext>
              </a:extLst>
            </p:cNvPr>
            <p:cNvGrpSpPr/>
            <p:nvPr/>
          </p:nvGrpSpPr>
          <p:grpSpPr>
            <a:xfrm>
              <a:off x="3599726" y="449239"/>
              <a:ext cx="1126007" cy="153735"/>
              <a:chOff x="3599726" y="-578734"/>
              <a:chExt cx="1126007" cy="153735"/>
            </a:xfrm>
            <a:grpFill/>
          </p:grpSpPr>
          <p:sp>
            <p:nvSpPr>
              <p:cNvPr id="256" name="Овал 255">
                <a:extLst>
                  <a:ext uri="{FF2B5EF4-FFF2-40B4-BE49-F238E27FC236}">
                    <a16:creationId xmlns:a16="http://schemas.microsoft.com/office/drawing/2014/main" id="{E841AA3E-9762-4D8A-9B6B-1AFEC8B936E6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" name="Овал 261">
                <a:extLst>
                  <a:ext uri="{FF2B5EF4-FFF2-40B4-BE49-F238E27FC236}">
                    <a16:creationId xmlns:a16="http://schemas.microsoft.com/office/drawing/2014/main" id="{EB1570EA-9253-4390-9DE9-D5679E3F7295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" name="Овал 266">
                <a:extLst>
                  <a:ext uri="{FF2B5EF4-FFF2-40B4-BE49-F238E27FC236}">
                    <a16:creationId xmlns:a16="http://schemas.microsoft.com/office/drawing/2014/main" id="{97980A36-FB58-40D7-AAAF-A89830C1EEAE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" name="Овал 270">
                <a:extLst>
                  <a:ext uri="{FF2B5EF4-FFF2-40B4-BE49-F238E27FC236}">
                    <a16:creationId xmlns:a16="http://schemas.microsoft.com/office/drawing/2014/main" id="{F3BDCCC8-0ABD-4E94-A94C-2D6331C06B0A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" name="Овал 271">
                <a:extLst>
                  <a:ext uri="{FF2B5EF4-FFF2-40B4-BE49-F238E27FC236}">
                    <a16:creationId xmlns:a16="http://schemas.microsoft.com/office/drawing/2014/main" id="{3488C56E-7F7E-4950-B337-C0879F469E7A}"/>
                  </a:ext>
                </a:extLst>
              </p:cNvPr>
              <p:cNvSpPr/>
              <p:nvPr/>
            </p:nvSpPr>
            <p:spPr>
              <a:xfrm>
                <a:off x="4571998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3" name="Группа 242">
              <a:extLst>
                <a:ext uri="{FF2B5EF4-FFF2-40B4-BE49-F238E27FC236}">
                  <a16:creationId xmlns:a16="http://schemas.microsoft.com/office/drawing/2014/main" id="{D60F4795-0164-4EBE-9DED-08EB74524433}"/>
                </a:ext>
              </a:extLst>
            </p:cNvPr>
            <p:cNvGrpSpPr/>
            <p:nvPr/>
          </p:nvGrpSpPr>
          <p:grpSpPr>
            <a:xfrm>
              <a:off x="3599726" y="688817"/>
              <a:ext cx="882939" cy="153735"/>
              <a:chOff x="3599726" y="-578734"/>
              <a:chExt cx="882939" cy="153735"/>
            </a:xfrm>
            <a:grpFill/>
          </p:grpSpPr>
          <p:sp>
            <p:nvSpPr>
              <p:cNvPr id="252" name="Овал 251">
                <a:extLst>
                  <a:ext uri="{FF2B5EF4-FFF2-40B4-BE49-F238E27FC236}">
                    <a16:creationId xmlns:a16="http://schemas.microsoft.com/office/drawing/2014/main" id="{47C12649-E5C0-438E-AFEF-4BCF818D6331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3" name="Овал 252">
                <a:extLst>
                  <a:ext uri="{FF2B5EF4-FFF2-40B4-BE49-F238E27FC236}">
                    <a16:creationId xmlns:a16="http://schemas.microsoft.com/office/drawing/2014/main" id="{7488BEE8-EA98-4E06-8252-DA5B17A031E9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" name="Овал 253">
                <a:extLst>
                  <a:ext uri="{FF2B5EF4-FFF2-40B4-BE49-F238E27FC236}">
                    <a16:creationId xmlns:a16="http://schemas.microsoft.com/office/drawing/2014/main" id="{2366006A-192A-48C6-AEB0-1E1BE90DDC3D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" name="Овал 254">
                <a:extLst>
                  <a:ext uri="{FF2B5EF4-FFF2-40B4-BE49-F238E27FC236}">
                    <a16:creationId xmlns:a16="http://schemas.microsoft.com/office/drawing/2014/main" id="{CFEB50C2-EA70-458F-9E74-2E8B69A83244}"/>
                  </a:ext>
                </a:extLst>
              </p:cNvPr>
              <p:cNvSpPr/>
              <p:nvPr/>
            </p:nvSpPr>
            <p:spPr>
              <a:xfrm>
                <a:off x="4328930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4" name="Группа 243">
              <a:extLst>
                <a:ext uri="{FF2B5EF4-FFF2-40B4-BE49-F238E27FC236}">
                  <a16:creationId xmlns:a16="http://schemas.microsoft.com/office/drawing/2014/main" id="{8DDC54CC-96AD-44F0-8B0B-F090925DEA9D}"/>
                </a:ext>
              </a:extLst>
            </p:cNvPr>
            <p:cNvGrpSpPr/>
            <p:nvPr/>
          </p:nvGrpSpPr>
          <p:grpSpPr>
            <a:xfrm>
              <a:off x="3599726" y="944730"/>
              <a:ext cx="639871" cy="153735"/>
              <a:chOff x="3599726" y="-578734"/>
              <a:chExt cx="639871" cy="153735"/>
            </a:xfrm>
            <a:grpFill/>
          </p:grpSpPr>
          <p:sp>
            <p:nvSpPr>
              <p:cNvPr id="249" name="Овал 248">
                <a:extLst>
                  <a:ext uri="{FF2B5EF4-FFF2-40B4-BE49-F238E27FC236}">
                    <a16:creationId xmlns:a16="http://schemas.microsoft.com/office/drawing/2014/main" id="{6CC05490-558D-4A5E-9AFB-9B1B616861A0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0" name="Овал 249">
                <a:extLst>
                  <a:ext uri="{FF2B5EF4-FFF2-40B4-BE49-F238E27FC236}">
                    <a16:creationId xmlns:a16="http://schemas.microsoft.com/office/drawing/2014/main" id="{0B2ABFB1-8D00-4347-A87C-6068BEE40642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1" name="Овал 250">
                <a:extLst>
                  <a:ext uri="{FF2B5EF4-FFF2-40B4-BE49-F238E27FC236}">
                    <a16:creationId xmlns:a16="http://schemas.microsoft.com/office/drawing/2014/main" id="{9DDED8AB-243E-4D83-B9C6-02A32C2F64E7}"/>
                  </a:ext>
                </a:extLst>
              </p:cNvPr>
              <p:cNvSpPr/>
              <p:nvPr/>
            </p:nvSpPr>
            <p:spPr>
              <a:xfrm>
                <a:off x="4085862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5" name="Группа 244">
              <a:extLst>
                <a:ext uri="{FF2B5EF4-FFF2-40B4-BE49-F238E27FC236}">
                  <a16:creationId xmlns:a16="http://schemas.microsoft.com/office/drawing/2014/main" id="{689B621D-E464-4F83-A892-2470940B3A0B}"/>
                </a:ext>
              </a:extLst>
            </p:cNvPr>
            <p:cNvGrpSpPr/>
            <p:nvPr/>
          </p:nvGrpSpPr>
          <p:grpSpPr>
            <a:xfrm>
              <a:off x="3599726" y="1199011"/>
              <a:ext cx="396803" cy="153735"/>
              <a:chOff x="3599726" y="-578734"/>
              <a:chExt cx="396803" cy="153735"/>
            </a:xfrm>
            <a:grpFill/>
          </p:grpSpPr>
          <p:sp>
            <p:nvSpPr>
              <p:cNvPr id="247" name="Овал 246">
                <a:extLst>
                  <a:ext uri="{FF2B5EF4-FFF2-40B4-BE49-F238E27FC236}">
                    <a16:creationId xmlns:a16="http://schemas.microsoft.com/office/drawing/2014/main" id="{A4B86D32-1D09-459A-BA0E-2F9C96EE3ED5}"/>
                  </a:ext>
                </a:extLst>
              </p:cNvPr>
              <p:cNvSpPr/>
              <p:nvPr/>
            </p:nvSpPr>
            <p:spPr>
              <a:xfrm>
                <a:off x="3599726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" name="Овал 247">
                <a:extLst>
                  <a:ext uri="{FF2B5EF4-FFF2-40B4-BE49-F238E27FC236}">
                    <a16:creationId xmlns:a16="http://schemas.microsoft.com/office/drawing/2014/main" id="{D7F790D5-EA86-4336-B528-0578437C86E5}"/>
                  </a:ext>
                </a:extLst>
              </p:cNvPr>
              <p:cNvSpPr/>
              <p:nvPr/>
            </p:nvSpPr>
            <p:spPr>
              <a:xfrm>
                <a:off x="3842794" y="-578734"/>
                <a:ext cx="153735" cy="1537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46" name="Овал 245">
              <a:extLst>
                <a:ext uri="{FF2B5EF4-FFF2-40B4-BE49-F238E27FC236}">
                  <a16:creationId xmlns:a16="http://schemas.microsoft.com/office/drawing/2014/main" id="{DB5E4D73-03BA-4427-83B0-357022E8E8F7}"/>
                </a:ext>
              </a:extLst>
            </p:cNvPr>
            <p:cNvSpPr/>
            <p:nvPr/>
          </p:nvSpPr>
          <p:spPr>
            <a:xfrm>
              <a:off x="3599726" y="1464565"/>
              <a:ext cx="153735" cy="15373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1C56D249-95B1-47E8-B214-113FB08E4B1A}"/>
              </a:ext>
            </a:extLst>
          </p:cNvPr>
          <p:cNvSpPr txBox="1"/>
          <p:nvPr/>
        </p:nvSpPr>
        <p:spPr>
          <a:xfrm>
            <a:off x="318589" y="166275"/>
            <a:ext cx="7908896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400" dirty="0">
                <a:solidFill>
                  <a:prstClr val="white"/>
                </a:solidFill>
                <a:latin typeface="Onest" pitchFamily="2" charset="0"/>
              </a:rPr>
              <a:t>ОРГАНИЗАЦИИ ПАРТНЁРЫ</a:t>
            </a:r>
            <a:endParaRPr lang="ru-UA" sz="2400" dirty="0">
              <a:solidFill>
                <a:prstClr val="white"/>
              </a:solidFill>
              <a:latin typeface="Onest" pitchFamily="2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C6B087C-6608-4C61-A0A2-6F5BD5EF1CC0}"/>
              </a:ext>
            </a:extLst>
          </p:cNvPr>
          <p:cNvSpPr txBox="1"/>
          <p:nvPr/>
        </p:nvSpPr>
        <p:spPr>
          <a:xfrm>
            <a:off x="491208" y="1153125"/>
            <a:ext cx="5334270" cy="450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- Кировское  региональное отделение всероссийской общественной организации «Молодая гвардия Единой России»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- Региональное отделение международной общественной организации «Союз православных женщин» в Кировской области 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- Общественная организация «Вятская соборность»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- КОГКУ «Центр занятости»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- МКУ «Центр по работе с детьми, молодежью и семьей «Калейдоскоп» г. Киров 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- КОГБУЗ «Кировский областной клинический перинатальный центр»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-Кировская областная библиотека для детей и юношества им. А.С. Грина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prstClr val="white"/>
                </a:solidFill>
                <a:latin typeface="Onest" pitchFamily="2" charset="0"/>
              </a:rPr>
              <a:t>- Кинотеатр «Смена» г. Киров</a:t>
            </a:r>
          </a:p>
        </p:txBody>
      </p:sp>
      <p:pic>
        <p:nvPicPr>
          <p:cNvPr id="85" name="Picture 6">
            <a:extLst>
              <a:ext uri="{FF2B5EF4-FFF2-40B4-BE49-F238E27FC236}">
                <a16:creationId xmlns:a16="http://schemas.microsoft.com/office/drawing/2014/main" id="{5BE74409-D688-493B-AFDE-9679EB622A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0" t="5249" r="9250" b="13751"/>
          <a:stretch/>
        </p:blipFill>
        <p:spPr bwMode="auto">
          <a:xfrm>
            <a:off x="6386123" y="860021"/>
            <a:ext cx="1293135" cy="1285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>
            <a:extLst>
              <a:ext uri="{FF2B5EF4-FFF2-40B4-BE49-F238E27FC236}">
                <a16:creationId xmlns:a16="http://schemas.microsoft.com/office/drawing/2014/main" id="{EE6BFC80-7529-497C-84DB-B8A970726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1" t="17199" r="39765" b="19531"/>
          <a:stretch/>
        </p:blipFill>
        <p:spPr bwMode="auto">
          <a:xfrm>
            <a:off x="9979059" y="860021"/>
            <a:ext cx="1285437" cy="1285200"/>
          </a:xfrm>
          <a:prstGeom prst="ellipse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81799E-AC22-4050-B11C-A67E20383E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1" b="30427"/>
          <a:stretch/>
        </p:blipFill>
        <p:spPr>
          <a:xfrm>
            <a:off x="6096000" y="2317538"/>
            <a:ext cx="2380522" cy="112246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EEDA1D-70C3-4FA3-81B0-AF65E01016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71" y="897213"/>
            <a:ext cx="1285576" cy="1285576"/>
          </a:xfrm>
          <a:prstGeom prst="ellipse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DD5E1ADF-FF18-44E1-AD36-7777947EE6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" r="5808"/>
          <a:stretch/>
        </p:blipFill>
        <p:spPr bwMode="auto">
          <a:xfrm>
            <a:off x="8645880" y="2317538"/>
            <a:ext cx="3127614" cy="1122464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Логотип  Вятская Соборность, фонд поддержки общественных инициатив местного сообщества">
            <a:extLst>
              <a:ext uri="{FF2B5EF4-FFF2-40B4-BE49-F238E27FC236}">
                <a16:creationId xmlns:a16="http://schemas.microsoft.com/office/drawing/2014/main" id="{19DFD50E-78CB-4DFE-8489-E495AE1EC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123" y="3693969"/>
            <a:ext cx="1178961" cy="1178961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AD7B9D-E0C0-4F55-B928-12C70089C8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011" y="3692130"/>
            <a:ext cx="1180800" cy="1180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2B0053E-102E-4739-A254-2705FB4FAD8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1" t="476" r="18950" b="15853"/>
          <a:stretch/>
        </p:blipFill>
        <p:spPr>
          <a:xfrm>
            <a:off x="10135739" y="3705493"/>
            <a:ext cx="1180670" cy="1180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7D43AFD-2F4C-4103-8B9D-E44E9A712D54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548" y="4123599"/>
            <a:ext cx="4477899" cy="298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05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75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9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C8EBD51-77E2-4F21-8453-F38183C12F83}"/>
              </a:ext>
            </a:extLst>
          </p:cNvPr>
          <p:cNvGrpSpPr/>
          <p:nvPr/>
        </p:nvGrpSpPr>
        <p:grpSpPr>
          <a:xfrm>
            <a:off x="5916778" y="1885767"/>
            <a:ext cx="8143814" cy="8143814"/>
            <a:chOff x="1039362" y="357909"/>
            <a:chExt cx="8143814" cy="8143814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7D6CF522-7A55-4656-B732-EE3934491F18}"/>
                </a:ext>
              </a:extLst>
            </p:cNvPr>
            <p:cNvSpPr/>
            <p:nvPr/>
          </p:nvSpPr>
          <p:spPr>
            <a:xfrm rot="7001819">
              <a:off x="1039362" y="357909"/>
              <a:ext cx="8143814" cy="8143814"/>
            </a:xfrm>
            <a:prstGeom prst="ellipse">
              <a:avLst/>
            </a:prstGeom>
            <a:solidFill>
              <a:srgbClr val="28293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E890819D-9F6C-476C-8337-9C9FC9D255D4}"/>
                </a:ext>
              </a:extLst>
            </p:cNvPr>
            <p:cNvSpPr/>
            <p:nvPr/>
          </p:nvSpPr>
          <p:spPr>
            <a:xfrm>
              <a:off x="1586778" y="905325"/>
              <a:ext cx="7048982" cy="7048982"/>
            </a:xfrm>
            <a:prstGeom prst="ellipse">
              <a:avLst/>
            </a:prstGeom>
            <a:solidFill>
              <a:srgbClr val="3B278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U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Овал 3">
            <a:extLst>
              <a:ext uri="{FF2B5EF4-FFF2-40B4-BE49-F238E27FC236}">
                <a16:creationId xmlns:a16="http://schemas.microsoft.com/office/drawing/2014/main" id="{1F0876EB-D854-47AF-935E-449902148AA6}"/>
              </a:ext>
            </a:extLst>
          </p:cNvPr>
          <p:cNvSpPr/>
          <p:nvPr/>
        </p:nvSpPr>
        <p:spPr>
          <a:xfrm rot="4275979">
            <a:off x="-466791" y="-315226"/>
            <a:ext cx="2035230" cy="2046704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3774F38-BF03-410D-B68D-C8277EAFCCD8}"/>
              </a:ext>
            </a:extLst>
          </p:cNvPr>
          <p:cNvSpPr/>
          <p:nvPr/>
        </p:nvSpPr>
        <p:spPr>
          <a:xfrm>
            <a:off x="870829" y="5915279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7A6993E7-539D-436C-8FE5-0AF42A22AE9B}"/>
              </a:ext>
            </a:extLst>
          </p:cNvPr>
          <p:cNvSpPr/>
          <p:nvPr/>
        </p:nvSpPr>
        <p:spPr>
          <a:xfrm>
            <a:off x="4886348" y="708126"/>
            <a:ext cx="524332" cy="482261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3B1155C-50D4-4DD5-B4B5-801142C794D3}"/>
              </a:ext>
            </a:extLst>
          </p:cNvPr>
          <p:cNvSpPr/>
          <p:nvPr/>
        </p:nvSpPr>
        <p:spPr>
          <a:xfrm>
            <a:off x="3549449" y="5275019"/>
            <a:ext cx="697098" cy="641166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5E1D2DE-5028-4DC6-9C85-CA11FA0A5DD7}"/>
              </a:ext>
            </a:extLst>
          </p:cNvPr>
          <p:cNvSpPr/>
          <p:nvPr/>
        </p:nvSpPr>
        <p:spPr>
          <a:xfrm>
            <a:off x="4653814" y="1288273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B047E15-30EF-4D1D-8A0B-3F9D2CEB615F}"/>
              </a:ext>
            </a:extLst>
          </p:cNvPr>
          <p:cNvSpPr/>
          <p:nvPr/>
        </p:nvSpPr>
        <p:spPr>
          <a:xfrm>
            <a:off x="4211110" y="5981651"/>
            <a:ext cx="425708" cy="391550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0D1B68D-9DA5-4E11-ABC3-FA86A8F4A086}"/>
              </a:ext>
            </a:extLst>
          </p:cNvPr>
          <p:cNvSpPr/>
          <p:nvPr/>
        </p:nvSpPr>
        <p:spPr>
          <a:xfrm>
            <a:off x="560470" y="5874475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B0988D4E-A079-49AB-A0BE-DA37272B9B80}"/>
              </a:ext>
            </a:extLst>
          </p:cNvPr>
          <p:cNvSpPr/>
          <p:nvPr/>
        </p:nvSpPr>
        <p:spPr>
          <a:xfrm>
            <a:off x="651731" y="6210771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EDB4486-EBBF-45C5-8256-1AC8EC9F052D}"/>
              </a:ext>
            </a:extLst>
          </p:cNvPr>
          <p:cNvSpPr/>
          <p:nvPr/>
        </p:nvSpPr>
        <p:spPr>
          <a:xfrm>
            <a:off x="11447668" y="3662156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D3CCF22-0549-4AC2-9CB2-1265969363B4}"/>
              </a:ext>
            </a:extLst>
          </p:cNvPr>
          <p:cNvSpPr/>
          <p:nvPr/>
        </p:nvSpPr>
        <p:spPr>
          <a:xfrm>
            <a:off x="11137125" y="2794421"/>
            <a:ext cx="180914" cy="166398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C28BD88-2C10-4CC1-9D60-A7E4A900C71E}"/>
              </a:ext>
            </a:extLst>
          </p:cNvPr>
          <p:cNvSpPr/>
          <p:nvPr/>
        </p:nvSpPr>
        <p:spPr>
          <a:xfrm>
            <a:off x="8509000" y="2420938"/>
            <a:ext cx="524332" cy="482261"/>
          </a:xfrm>
          <a:prstGeom prst="ellipse">
            <a:avLst/>
          </a:prstGeom>
          <a:gradFill flip="none" rotWithShape="1">
            <a:gsLst>
              <a:gs pos="87000">
                <a:srgbClr val="342274"/>
              </a:gs>
              <a:gs pos="46000">
                <a:srgbClr val="801676"/>
              </a:gs>
              <a:gs pos="67000">
                <a:srgbClr val="3B278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946E93-0FB3-4C41-8188-A9EC2F906C2C}"/>
              </a:ext>
            </a:extLst>
          </p:cNvPr>
          <p:cNvSpPr txBox="1"/>
          <p:nvPr/>
        </p:nvSpPr>
        <p:spPr>
          <a:xfrm>
            <a:off x="407987" y="533934"/>
            <a:ext cx="113760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nest Thin" pitchFamily="2" charset="0"/>
              </a:rPr>
              <a:t>Школа для родителей — это не просто навык, а путь к гармонии в семье</a:t>
            </a:r>
          </a:p>
          <a:p>
            <a:r>
              <a:rPr lang="ru-RU" dirty="0">
                <a:solidFill>
                  <a:schemeClr val="bg1"/>
                </a:solidFill>
                <a:latin typeface="Onest Thin" pitchFamily="2" charset="0"/>
              </a:rPr>
              <a:t>Благодаря этой практике мы создаем пространство, где каждая семья может найти поддержку, знания и уверенность в </a:t>
            </a:r>
            <a:r>
              <a:rPr lang="ru-RU">
                <a:solidFill>
                  <a:schemeClr val="bg1"/>
                </a:solidFill>
                <a:latin typeface="Onest Thin" pitchFamily="2" charset="0"/>
              </a:rPr>
              <a:t>своих силах.</a:t>
            </a:r>
            <a:endParaRPr lang="ru-RU" dirty="0">
              <a:solidFill>
                <a:schemeClr val="bg1"/>
              </a:solidFill>
              <a:latin typeface="Onest Thin" pitchFamily="2" charset="0"/>
            </a:endParaRPr>
          </a:p>
          <a:p>
            <a:r>
              <a:rPr lang="ru-RU" dirty="0">
                <a:solidFill>
                  <a:schemeClr val="bg1"/>
                </a:solidFill>
                <a:latin typeface="Onest Thin" pitchFamily="2" charset="0"/>
              </a:rPr>
              <a:t>Вместе мы строим будущее, в котором дети растут в любви и понимании!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0E3AA3B-8017-4586-AE71-AD0C444949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4235" y="4329052"/>
            <a:ext cx="3056610" cy="216064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EB83FC2-CB5B-409D-8ADF-4178AC8633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9691" y="2045800"/>
            <a:ext cx="3824099" cy="216064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13AC1BD-E12A-461A-B730-1DEBD25AFB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4053" y="2045800"/>
            <a:ext cx="3048000" cy="216064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C0FE5F7-BA31-4BB8-A548-3B242B42E10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263" y="2045800"/>
            <a:ext cx="2503165" cy="444389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E7AD5DB-7055-4D52-AF20-7F05ADE3017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782" y="4336365"/>
            <a:ext cx="3824099" cy="21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94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724</Words>
  <Application>Microsoft Office PowerPoint</Application>
  <PresentationFormat>Широкоэкранный</PresentationFormat>
  <Paragraphs>109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Onest</vt:lpstr>
      <vt:lpstr>Onest SemiBold</vt:lpstr>
      <vt:lpstr>Calibri Light</vt:lpstr>
      <vt:lpstr>Onest Thin</vt:lpstr>
      <vt:lpstr>Calibri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eliskirov231265@outlook.com</dc:creator>
  <cp:lastModifiedBy>eliskirov231265@outlook.com</cp:lastModifiedBy>
  <cp:revision>44</cp:revision>
  <dcterms:created xsi:type="dcterms:W3CDTF">2025-07-07T10:28:44Z</dcterms:created>
  <dcterms:modified xsi:type="dcterms:W3CDTF">2025-08-08T06:21:44Z</dcterms:modified>
</cp:coreProperties>
</file>