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wdp" ContentType="image/vnd.ms-photo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517" r:id="rId1"/>
  </p:sldMasterIdLst>
  <p:notesMasterIdLst>
    <p:notesMasterId r:id="rId19"/>
  </p:notesMasterIdLst>
  <p:sldIdLst>
    <p:sldId id="266" r:id="rId2"/>
    <p:sldId id="267" r:id="rId3"/>
    <p:sldId id="268" r:id="rId4"/>
    <p:sldId id="269" r:id="rId5"/>
    <p:sldId id="270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79" r:id="rId15"/>
    <p:sldId id="280" r:id="rId16"/>
    <p:sldId id="281" r:id="rId17"/>
    <p:sldId id="282" r:id="rId18"/>
  </p:sldIdLst>
  <p:sldSz cx="9144000" cy="6858000" type="screen4x3"/>
  <p:notesSz cx="7102475" cy="102330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33CC33"/>
    <a:srgbClr val="A04E9C"/>
    <a:srgbClr val="FF9933"/>
    <a:srgbClr val="004FEE"/>
    <a:srgbClr val="AFCFAD"/>
    <a:srgbClr val="8165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28389" autoAdjust="0"/>
    <p:restoredTop sz="94651" autoAdjust="0"/>
  </p:normalViewPr>
  <p:slideViewPr>
    <p:cSldViewPr>
      <p:cViewPr>
        <p:scale>
          <a:sx n="90" d="100"/>
          <a:sy n="90" d="100"/>
        </p:scale>
        <p:origin x="-240" y="-30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0"/>
    <c:plotArea>
      <c:layout>
        <c:manualLayout>
          <c:layoutTarget val="inner"/>
          <c:xMode val="edge"/>
          <c:yMode val="edge"/>
          <c:x val="4.7703552149449643E-2"/>
          <c:y val="5.4827664205969594E-2"/>
          <c:w val="0.58200906026017873"/>
          <c:h val="0.7653598200922433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СОП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400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146</c:v>
                </c:pt>
                <c:pt idx="1">
                  <c:v>142</c:v>
                </c:pt>
                <c:pt idx="2">
                  <c:v>120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Несовершеннолетние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400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69</c:v>
                </c:pt>
                <c:pt idx="1">
                  <c:v>71</c:v>
                </c:pt>
                <c:pt idx="2">
                  <c:v>78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6028672"/>
        <c:axId val="66030208"/>
      </c:barChart>
      <c:catAx>
        <c:axId val="660286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aseline="0"/>
            </a:pPr>
            <a:endParaRPr lang="ru-RU"/>
          </a:p>
        </c:txPr>
        <c:crossAx val="66030208"/>
        <c:crosses val="autoZero"/>
        <c:auto val="1"/>
        <c:lblAlgn val="ctr"/>
        <c:lblOffset val="100"/>
        <c:noMultiLvlLbl val="0"/>
      </c:catAx>
      <c:valAx>
        <c:axId val="6603020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500" baseline="0"/>
            </a:pPr>
            <a:endParaRPr lang="ru-RU"/>
          </a:p>
        </c:txPr>
        <c:crossAx val="66028672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400" baseline="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421A767-E6B3-4AE2-B8EF-BE5A668065C8}" type="doc">
      <dgm:prSet loTypeId="urn:microsoft.com/office/officeart/2005/8/layout/cycle6" loCatId="cycle" qsTypeId="urn:microsoft.com/office/officeart/2005/8/quickstyle/3d3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ACDECBAB-F783-4421-9E1F-053074A8178D}">
      <dgm:prSet custT="1"/>
      <dgm:spPr/>
      <dgm:t>
        <a:bodyPr/>
        <a:lstStyle/>
        <a:p>
          <a:pPr algn="ctr"/>
          <a:r>
            <a:rPr lang="ru-RU" sz="1200" b="0" baseline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Социально неблагополучные семьи</a:t>
          </a:r>
          <a:endParaRPr lang="ru-RU" sz="1200" b="0" baseline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9FBDBE4B-AF14-47AE-B6EF-8930CD04BB83}" type="parTrans" cxnId="{2FA76EAE-75B5-4D6D-BE47-6727C3D5820F}">
      <dgm:prSet/>
      <dgm:spPr/>
      <dgm:t>
        <a:bodyPr/>
        <a:lstStyle/>
        <a:p>
          <a:pPr algn="ctr"/>
          <a:endParaRPr lang="ru-RU"/>
        </a:p>
      </dgm:t>
    </dgm:pt>
    <dgm:pt modelId="{DA5BD810-C548-4F41-A3BB-1E7C9E0599CC}" type="sibTrans" cxnId="{2FA76EAE-75B5-4D6D-BE47-6727C3D5820F}">
      <dgm:prSet/>
      <dgm:spPr/>
      <dgm:t>
        <a:bodyPr/>
        <a:lstStyle/>
        <a:p>
          <a:pPr algn="ctr"/>
          <a:endParaRPr lang="ru-RU"/>
        </a:p>
      </dgm:t>
    </dgm:pt>
    <dgm:pt modelId="{0D0A46FC-1856-4938-8759-B2506CD7C983}">
      <dgm:prSet custT="1"/>
      <dgm:spPr/>
      <dgm:t>
        <a:bodyPr/>
        <a:lstStyle/>
        <a:p>
          <a:pPr algn="ctr"/>
          <a:r>
            <a:rPr lang="ru-RU" sz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Родители и дети, нуждающиеся в социальной помощи и под­держке</a:t>
          </a:r>
          <a:endParaRPr lang="ru-RU" sz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EFF98813-A378-46A7-B150-F9D1CE200351}" type="parTrans" cxnId="{E6944084-34EB-40D7-9AFB-3E5E945CC472}">
      <dgm:prSet/>
      <dgm:spPr/>
      <dgm:t>
        <a:bodyPr/>
        <a:lstStyle/>
        <a:p>
          <a:pPr algn="ctr"/>
          <a:endParaRPr lang="ru-RU"/>
        </a:p>
      </dgm:t>
    </dgm:pt>
    <dgm:pt modelId="{F9073A9E-9484-4EB5-ABA0-3AB9B1F4E537}" type="sibTrans" cxnId="{E6944084-34EB-40D7-9AFB-3E5E945CC472}">
      <dgm:prSet/>
      <dgm:spPr/>
      <dgm:t>
        <a:bodyPr/>
        <a:lstStyle/>
        <a:p>
          <a:pPr algn="ctr"/>
          <a:endParaRPr lang="ru-RU"/>
        </a:p>
      </dgm:t>
    </dgm:pt>
    <dgm:pt modelId="{7CC450B5-38A7-4D03-B70C-6FB60BC0FC55}">
      <dgm:prSet custT="1"/>
      <dgm:spPr/>
      <dgm:t>
        <a:bodyPr/>
        <a:lstStyle/>
        <a:p>
          <a:pPr algn="ctr"/>
          <a:r>
            <a:rPr lang="ru-RU" sz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Дети, пострадавшие от жестокого обращения и преступных посягательств</a:t>
          </a:r>
          <a:endParaRPr lang="ru-RU" sz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91967A6F-C4F6-4483-BD35-3312050EBDAF}" type="parTrans" cxnId="{209B4809-33CA-4A30-8AA8-70BE85292FC9}">
      <dgm:prSet/>
      <dgm:spPr/>
      <dgm:t>
        <a:bodyPr/>
        <a:lstStyle/>
        <a:p>
          <a:pPr algn="ctr"/>
          <a:endParaRPr lang="ru-RU"/>
        </a:p>
      </dgm:t>
    </dgm:pt>
    <dgm:pt modelId="{1B6A1EB1-3D2B-4F38-8EC3-E84FA92ABE06}" type="sibTrans" cxnId="{209B4809-33CA-4A30-8AA8-70BE85292FC9}">
      <dgm:prSet/>
      <dgm:spPr/>
      <dgm:t>
        <a:bodyPr/>
        <a:lstStyle/>
        <a:p>
          <a:pPr algn="ctr"/>
          <a:endParaRPr lang="ru-RU"/>
        </a:p>
      </dgm:t>
    </dgm:pt>
    <dgm:pt modelId="{BB643F00-94EA-4E06-9BE8-0337CE39C44F}">
      <dgm:prSet custT="1"/>
      <dgm:spPr>
        <a:solidFill>
          <a:schemeClr val="accent3">
            <a:lumMod val="50000"/>
          </a:schemeClr>
        </a:solidFill>
      </dgm:spPr>
      <dgm:t>
        <a:bodyPr/>
        <a:lstStyle/>
        <a:p>
          <a:pPr algn="ctr"/>
          <a:r>
            <a:rPr lang="ru-RU" sz="1200" baseline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Родите­ли, не выполняющие надлежащим образом своих обязанностей по воспитанию, обуче­нию и содержанию детей</a:t>
          </a:r>
          <a:endParaRPr lang="ru-RU" sz="1200" baseline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DE7AC83F-92CE-403E-BF66-84514FD5606C}" type="parTrans" cxnId="{1A63C296-1BB5-470F-95D6-6E492E5BD936}">
      <dgm:prSet/>
      <dgm:spPr/>
      <dgm:t>
        <a:bodyPr/>
        <a:lstStyle/>
        <a:p>
          <a:pPr algn="ctr"/>
          <a:endParaRPr lang="ru-RU"/>
        </a:p>
      </dgm:t>
    </dgm:pt>
    <dgm:pt modelId="{7EE01EB2-F782-45A1-9F8C-D0582656DF5B}" type="sibTrans" cxnId="{1A63C296-1BB5-470F-95D6-6E492E5BD936}">
      <dgm:prSet/>
      <dgm:spPr/>
      <dgm:t>
        <a:bodyPr/>
        <a:lstStyle/>
        <a:p>
          <a:pPr algn="ctr"/>
          <a:endParaRPr lang="ru-RU"/>
        </a:p>
      </dgm:t>
    </dgm:pt>
    <dgm:pt modelId="{D59EEBD3-C3A2-43E4-8A51-A61EC5FFE105}">
      <dgm:prSet custT="1"/>
      <dgm:spPr/>
      <dgm:t>
        <a:bodyPr/>
        <a:lstStyle/>
        <a:p>
          <a:pPr algn="ctr"/>
          <a:r>
            <a:rPr lang="ru-RU" sz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Другие семьи г. Канаш и </a:t>
          </a:r>
          <a:r>
            <a:rPr lang="ru-RU" sz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Канашского</a:t>
          </a:r>
          <a:r>
            <a:rPr lang="ru-RU" sz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 района, находящиеся в ТЖС</a:t>
          </a:r>
          <a:endParaRPr lang="ru-RU" sz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6644AFD1-D13D-4170-9BEB-2DA178C15B2A}" type="parTrans" cxnId="{B63050D3-D95A-4C55-81C1-8CA57CB0F981}">
      <dgm:prSet/>
      <dgm:spPr/>
      <dgm:t>
        <a:bodyPr/>
        <a:lstStyle/>
        <a:p>
          <a:pPr algn="ctr"/>
          <a:endParaRPr lang="ru-RU"/>
        </a:p>
      </dgm:t>
    </dgm:pt>
    <dgm:pt modelId="{47A9A44D-BE0E-4339-B09F-525F6E90A2CB}" type="sibTrans" cxnId="{B63050D3-D95A-4C55-81C1-8CA57CB0F981}">
      <dgm:prSet/>
      <dgm:spPr/>
      <dgm:t>
        <a:bodyPr/>
        <a:lstStyle/>
        <a:p>
          <a:pPr algn="ctr"/>
          <a:endParaRPr lang="ru-RU"/>
        </a:p>
      </dgm:t>
    </dgm:pt>
    <dgm:pt modelId="{F50EA04C-01A6-4C07-937E-58D8B6FBC2E0}" type="pres">
      <dgm:prSet presAssocID="{7421A767-E6B3-4AE2-B8EF-BE5A668065C8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3FCDFC4-123D-4F30-A95F-3A047F147BD8}" type="pres">
      <dgm:prSet presAssocID="{ACDECBAB-F783-4421-9E1F-053074A8178D}" presName="node" presStyleLbl="node1" presStyleIdx="0" presStyleCnt="5" custRadScaleRad="100038" custRadScaleInc="336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B3847EB-530C-4C42-8182-9F833DBD7032}" type="pres">
      <dgm:prSet presAssocID="{ACDECBAB-F783-4421-9E1F-053074A8178D}" presName="spNode" presStyleCnt="0"/>
      <dgm:spPr/>
    </dgm:pt>
    <dgm:pt modelId="{C4671B81-B981-4D8E-AE9C-8D5B3FCA1566}" type="pres">
      <dgm:prSet presAssocID="{DA5BD810-C548-4F41-A3BB-1E7C9E0599CC}" presName="sibTrans" presStyleLbl="sibTrans1D1" presStyleIdx="0" presStyleCnt="5"/>
      <dgm:spPr/>
      <dgm:t>
        <a:bodyPr/>
        <a:lstStyle/>
        <a:p>
          <a:endParaRPr lang="ru-RU"/>
        </a:p>
      </dgm:t>
    </dgm:pt>
    <dgm:pt modelId="{DE6351FA-348F-417F-992E-45704F63B87E}" type="pres">
      <dgm:prSet presAssocID="{BB643F00-94EA-4E06-9BE8-0337CE39C44F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44EF951-ABE8-4783-9D8B-091747D8C82F}" type="pres">
      <dgm:prSet presAssocID="{BB643F00-94EA-4E06-9BE8-0337CE39C44F}" presName="spNode" presStyleCnt="0"/>
      <dgm:spPr/>
    </dgm:pt>
    <dgm:pt modelId="{6BE285ED-0A0E-4E81-80A0-F4B07B61E469}" type="pres">
      <dgm:prSet presAssocID="{7EE01EB2-F782-45A1-9F8C-D0582656DF5B}" presName="sibTrans" presStyleLbl="sibTrans1D1" presStyleIdx="1" presStyleCnt="5"/>
      <dgm:spPr/>
      <dgm:t>
        <a:bodyPr/>
        <a:lstStyle/>
        <a:p>
          <a:endParaRPr lang="ru-RU"/>
        </a:p>
      </dgm:t>
    </dgm:pt>
    <dgm:pt modelId="{D1B8EA7F-8C1D-4D9E-B0DA-284BB0FC1E81}" type="pres">
      <dgm:prSet presAssocID="{7CC450B5-38A7-4D03-B70C-6FB60BC0FC55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E7BFF6-FF7E-444F-A39E-D9912C49DDCE}" type="pres">
      <dgm:prSet presAssocID="{7CC450B5-38A7-4D03-B70C-6FB60BC0FC55}" presName="spNode" presStyleCnt="0"/>
      <dgm:spPr/>
    </dgm:pt>
    <dgm:pt modelId="{6018B723-BE0B-4152-B088-E6979A4E541D}" type="pres">
      <dgm:prSet presAssocID="{1B6A1EB1-3D2B-4F38-8EC3-E84FA92ABE06}" presName="sibTrans" presStyleLbl="sibTrans1D1" presStyleIdx="2" presStyleCnt="5"/>
      <dgm:spPr/>
      <dgm:t>
        <a:bodyPr/>
        <a:lstStyle/>
        <a:p>
          <a:endParaRPr lang="ru-RU"/>
        </a:p>
      </dgm:t>
    </dgm:pt>
    <dgm:pt modelId="{21601F1E-650D-4B50-962F-D0D1EAB29F2E}" type="pres">
      <dgm:prSet presAssocID="{0D0A46FC-1856-4938-8759-B2506CD7C983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62EBB95-CA71-4FC1-9856-6D9148A074AB}" type="pres">
      <dgm:prSet presAssocID="{0D0A46FC-1856-4938-8759-B2506CD7C983}" presName="spNode" presStyleCnt="0"/>
      <dgm:spPr/>
    </dgm:pt>
    <dgm:pt modelId="{906DE0D4-4177-4C7C-84C4-372193479470}" type="pres">
      <dgm:prSet presAssocID="{F9073A9E-9484-4EB5-ABA0-3AB9B1F4E537}" presName="sibTrans" presStyleLbl="sibTrans1D1" presStyleIdx="3" presStyleCnt="5"/>
      <dgm:spPr/>
      <dgm:t>
        <a:bodyPr/>
        <a:lstStyle/>
        <a:p>
          <a:endParaRPr lang="ru-RU"/>
        </a:p>
      </dgm:t>
    </dgm:pt>
    <dgm:pt modelId="{EC0AB02E-F753-4A29-8707-3D7209530709}" type="pres">
      <dgm:prSet presAssocID="{D59EEBD3-C3A2-43E4-8A51-A61EC5FFE105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C73C56-A80F-4D27-A28F-4A0CCAB541D9}" type="pres">
      <dgm:prSet presAssocID="{D59EEBD3-C3A2-43E4-8A51-A61EC5FFE105}" presName="spNode" presStyleCnt="0"/>
      <dgm:spPr/>
    </dgm:pt>
    <dgm:pt modelId="{DF0CC4D4-D4C3-49FD-8E22-8B4A14CECDCB}" type="pres">
      <dgm:prSet presAssocID="{47A9A44D-BE0E-4339-B09F-525F6E90A2CB}" presName="sibTrans" presStyleLbl="sibTrans1D1" presStyleIdx="4" presStyleCnt="5"/>
      <dgm:spPr/>
      <dgm:t>
        <a:bodyPr/>
        <a:lstStyle/>
        <a:p>
          <a:endParaRPr lang="ru-RU"/>
        </a:p>
      </dgm:t>
    </dgm:pt>
  </dgm:ptLst>
  <dgm:cxnLst>
    <dgm:cxn modelId="{E6944084-34EB-40D7-9AFB-3E5E945CC472}" srcId="{7421A767-E6B3-4AE2-B8EF-BE5A668065C8}" destId="{0D0A46FC-1856-4938-8759-B2506CD7C983}" srcOrd="3" destOrd="0" parTransId="{EFF98813-A378-46A7-B150-F9D1CE200351}" sibTransId="{F9073A9E-9484-4EB5-ABA0-3AB9B1F4E537}"/>
    <dgm:cxn modelId="{EA64C03A-88BF-4BC2-AC45-319B6069AFEC}" type="presOf" srcId="{7CC450B5-38A7-4D03-B70C-6FB60BC0FC55}" destId="{D1B8EA7F-8C1D-4D9E-B0DA-284BB0FC1E81}" srcOrd="0" destOrd="0" presId="urn:microsoft.com/office/officeart/2005/8/layout/cycle6"/>
    <dgm:cxn modelId="{209B4809-33CA-4A30-8AA8-70BE85292FC9}" srcId="{7421A767-E6B3-4AE2-B8EF-BE5A668065C8}" destId="{7CC450B5-38A7-4D03-B70C-6FB60BC0FC55}" srcOrd="2" destOrd="0" parTransId="{91967A6F-C4F6-4483-BD35-3312050EBDAF}" sibTransId="{1B6A1EB1-3D2B-4F38-8EC3-E84FA92ABE06}"/>
    <dgm:cxn modelId="{EEBCAA01-90C1-4A0F-8D47-97CBF0874775}" type="presOf" srcId="{7421A767-E6B3-4AE2-B8EF-BE5A668065C8}" destId="{F50EA04C-01A6-4C07-937E-58D8B6FBC2E0}" srcOrd="0" destOrd="0" presId="urn:microsoft.com/office/officeart/2005/8/layout/cycle6"/>
    <dgm:cxn modelId="{CDC50369-D33A-4E0B-B08E-5796183F5458}" type="presOf" srcId="{47A9A44D-BE0E-4339-B09F-525F6E90A2CB}" destId="{DF0CC4D4-D4C3-49FD-8E22-8B4A14CECDCB}" srcOrd="0" destOrd="0" presId="urn:microsoft.com/office/officeart/2005/8/layout/cycle6"/>
    <dgm:cxn modelId="{8C6198C6-DAA9-41C1-A5D6-1F3B06625EE4}" type="presOf" srcId="{DA5BD810-C548-4F41-A3BB-1E7C9E0599CC}" destId="{C4671B81-B981-4D8E-AE9C-8D5B3FCA1566}" srcOrd="0" destOrd="0" presId="urn:microsoft.com/office/officeart/2005/8/layout/cycle6"/>
    <dgm:cxn modelId="{30852074-A12E-42D3-999F-54CCB7ACED7D}" type="presOf" srcId="{D59EEBD3-C3A2-43E4-8A51-A61EC5FFE105}" destId="{EC0AB02E-F753-4A29-8707-3D7209530709}" srcOrd="0" destOrd="0" presId="urn:microsoft.com/office/officeart/2005/8/layout/cycle6"/>
    <dgm:cxn modelId="{8A916874-B4C4-41DA-B323-2485ECC65C01}" type="presOf" srcId="{ACDECBAB-F783-4421-9E1F-053074A8178D}" destId="{C3FCDFC4-123D-4F30-A95F-3A047F147BD8}" srcOrd="0" destOrd="0" presId="urn:microsoft.com/office/officeart/2005/8/layout/cycle6"/>
    <dgm:cxn modelId="{BB18AAB3-D9FE-4245-83B3-428C2E52075D}" type="presOf" srcId="{0D0A46FC-1856-4938-8759-B2506CD7C983}" destId="{21601F1E-650D-4B50-962F-D0D1EAB29F2E}" srcOrd="0" destOrd="0" presId="urn:microsoft.com/office/officeart/2005/8/layout/cycle6"/>
    <dgm:cxn modelId="{2FA76EAE-75B5-4D6D-BE47-6727C3D5820F}" srcId="{7421A767-E6B3-4AE2-B8EF-BE5A668065C8}" destId="{ACDECBAB-F783-4421-9E1F-053074A8178D}" srcOrd="0" destOrd="0" parTransId="{9FBDBE4B-AF14-47AE-B6EF-8930CD04BB83}" sibTransId="{DA5BD810-C548-4F41-A3BB-1E7C9E0599CC}"/>
    <dgm:cxn modelId="{9F9FB8DA-7579-4EC8-B223-BC82570A879F}" type="presOf" srcId="{F9073A9E-9484-4EB5-ABA0-3AB9B1F4E537}" destId="{906DE0D4-4177-4C7C-84C4-372193479470}" srcOrd="0" destOrd="0" presId="urn:microsoft.com/office/officeart/2005/8/layout/cycle6"/>
    <dgm:cxn modelId="{B63050D3-D95A-4C55-81C1-8CA57CB0F981}" srcId="{7421A767-E6B3-4AE2-B8EF-BE5A668065C8}" destId="{D59EEBD3-C3A2-43E4-8A51-A61EC5FFE105}" srcOrd="4" destOrd="0" parTransId="{6644AFD1-D13D-4170-9BEB-2DA178C15B2A}" sibTransId="{47A9A44D-BE0E-4339-B09F-525F6E90A2CB}"/>
    <dgm:cxn modelId="{1A63C296-1BB5-470F-95D6-6E492E5BD936}" srcId="{7421A767-E6B3-4AE2-B8EF-BE5A668065C8}" destId="{BB643F00-94EA-4E06-9BE8-0337CE39C44F}" srcOrd="1" destOrd="0" parTransId="{DE7AC83F-92CE-403E-BF66-84514FD5606C}" sibTransId="{7EE01EB2-F782-45A1-9F8C-D0582656DF5B}"/>
    <dgm:cxn modelId="{7F967DBC-8402-48EF-869B-A206BD3E50EB}" type="presOf" srcId="{BB643F00-94EA-4E06-9BE8-0337CE39C44F}" destId="{DE6351FA-348F-417F-992E-45704F63B87E}" srcOrd="0" destOrd="0" presId="urn:microsoft.com/office/officeart/2005/8/layout/cycle6"/>
    <dgm:cxn modelId="{878E7F20-CC06-418C-9B50-F5B2E584B4F4}" type="presOf" srcId="{1B6A1EB1-3D2B-4F38-8EC3-E84FA92ABE06}" destId="{6018B723-BE0B-4152-B088-E6979A4E541D}" srcOrd="0" destOrd="0" presId="urn:microsoft.com/office/officeart/2005/8/layout/cycle6"/>
    <dgm:cxn modelId="{63E8F5B4-6930-4BBC-B1CF-1C187B49135D}" type="presOf" srcId="{7EE01EB2-F782-45A1-9F8C-D0582656DF5B}" destId="{6BE285ED-0A0E-4E81-80A0-F4B07B61E469}" srcOrd="0" destOrd="0" presId="urn:microsoft.com/office/officeart/2005/8/layout/cycle6"/>
    <dgm:cxn modelId="{99B49C38-A4A0-49C8-84C9-42EA438D8D49}" type="presParOf" srcId="{F50EA04C-01A6-4C07-937E-58D8B6FBC2E0}" destId="{C3FCDFC4-123D-4F30-A95F-3A047F147BD8}" srcOrd="0" destOrd="0" presId="urn:microsoft.com/office/officeart/2005/8/layout/cycle6"/>
    <dgm:cxn modelId="{148531A3-8BE5-49EB-936C-6E85570D0250}" type="presParOf" srcId="{F50EA04C-01A6-4C07-937E-58D8B6FBC2E0}" destId="{8B3847EB-530C-4C42-8182-9F833DBD7032}" srcOrd="1" destOrd="0" presId="urn:microsoft.com/office/officeart/2005/8/layout/cycle6"/>
    <dgm:cxn modelId="{AAB04E7D-DF21-4A40-8B42-C9F902604A41}" type="presParOf" srcId="{F50EA04C-01A6-4C07-937E-58D8B6FBC2E0}" destId="{C4671B81-B981-4D8E-AE9C-8D5B3FCA1566}" srcOrd="2" destOrd="0" presId="urn:microsoft.com/office/officeart/2005/8/layout/cycle6"/>
    <dgm:cxn modelId="{C2845F8A-8A06-440C-9FFB-93A8A6908B9C}" type="presParOf" srcId="{F50EA04C-01A6-4C07-937E-58D8B6FBC2E0}" destId="{DE6351FA-348F-417F-992E-45704F63B87E}" srcOrd="3" destOrd="0" presId="urn:microsoft.com/office/officeart/2005/8/layout/cycle6"/>
    <dgm:cxn modelId="{2AC09927-8834-4D72-AB59-6EFB6355ED85}" type="presParOf" srcId="{F50EA04C-01A6-4C07-937E-58D8B6FBC2E0}" destId="{744EF951-ABE8-4783-9D8B-091747D8C82F}" srcOrd="4" destOrd="0" presId="urn:microsoft.com/office/officeart/2005/8/layout/cycle6"/>
    <dgm:cxn modelId="{E6AA70E8-C8C8-4EFB-B185-6CB4BA788F8F}" type="presParOf" srcId="{F50EA04C-01A6-4C07-937E-58D8B6FBC2E0}" destId="{6BE285ED-0A0E-4E81-80A0-F4B07B61E469}" srcOrd="5" destOrd="0" presId="urn:microsoft.com/office/officeart/2005/8/layout/cycle6"/>
    <dgm:cxn modelId="{6345707B-EE7E-4A74-8B80-BA7A633A67B4}" type="presParOf" srcId="{F50EA04C-01A6-4C07-937E-58D8B6FBC2E0}" destId="{D1B8EA7F-8C1D-4D9E-B0DA-284BB0FC1E81}" srcOrd="6" destOrd="0" presId="urn:microsoft.com/office/officeart/2005/8/layout/cycle6"/>
    <dgm:cxn modelId="{73707E34-87AF-40A9-BAD8-4DEDF0B3DB71}" type="presParOf" srcId="{F50EA04C-01A6-4C07-937E-58D8B6FBC2E0}" destId="{DFE7BFF6-FF7E-444F-A39E-D9912C49DDCE}" srcOrd="7" destOrd="0" presId="urn:microsoft.com/office/officeart/2005/8/layout/cycle6"/>
    <dgm:cxn modelId="{3CD9A014-DC12-46CF-9B0B-297C94516597}" type="presParOf" srcId="{F50EA04C-01A6-4C07-937E-58D8B6FBC2E0}" destId="{6018B723-BE0B-4152-B088-E6979A4E541D}" srcOrd="8" destOrd="0" presId="urn:microsoft.com/office/officeart/2005/8/layout/cycle6"/>
    <dgm:cxn modelId="{3F81B909-620E-4288-A5F4-202467FBD0C2}" type="presParOf" srcId="{F50EA04C-01A6-4C07-937E-58D8B6FBC2E0}" destId="{21601F1E-650D-4B50-962F-D0D1EAB29F2E}" srcOrd="9" destOrd="0" presId="urn:microsoft.com/office/officeart/2005/8/layout/cycle6"/>
    <dgm:cxn modelId="{E8BD2E6D-4746-4F7A-AF1D-1F932AB5BD8E}" type="presParOf" srcId="{F50EA04C-01A6-4C07-937E-58D8B6FBC2E0}" destId="{662EBB95-CA71-4FC1-9856-6D9148A074AB}" srcOrd="10" destOrd="0" presId="urn:microsoft.com/office/officeart/2005/8/layout/cycle6"/>
    <dgm:cxn modelId="{1F57B896-8032-4466-BA00-40FB0F68FDCA}" type="presParOf" srcId="{F50EA04C-01A6-4C07-937E-58D8B6FBC2E0}" destId="{906DE0D4-4177-4C7C-84C4-372193479470}" srcOrd="11" destOrd="0" presId="urn:microsoft.com/office/officeart/2005/8/layout/cycle6"/>
    <dgm:cxn modelId="{597B550D-538D-4083-809B-FC6B0E22ABC0}" type="presParOf" srcId="{F50EA04C-01A6-4C07-937E-58D8B6FBC2E0}" destId="{EC0AB02E-F753-4A29-8707-3D7209530709}" srcOrd="12" destOrd="0" presId="urn:microsoft.com/office/officeart/2005/8/layout/cycle6"/>
    <dgm:cxn modelId="{5D157FEF-A750-4EC0-97EC-AC3EC8904896}" type="presParOf" srcId="{F50EA04C-01A6-4C07-937E-58D8B6FBC2E0}" destId="{5EC73C56-A80F-4D27-A28F-4A0CCAB541D9}" srcOrd="13" destOrd="0" presId="urn:microsoft.com/office/officeart/2005/8/layout/cycle6"/>
    <dgm:cxn modelId="{EF03D0C2-10C4-4C1E-8D0A-3D409E57F03A}" type="presParOf" srcId="{F50EA04C-01A6-4C07-937E-58D8B6FBC2E0}" destId="{DF0CC4D4-D4C3-49FD-8E22-8B4A14CECDCB}" srcOrd="14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5E5E31-DF56-4753-AF6E-980827781CA0}" type="doc">
      <dgm:prSet loTypeId="urn:microsoft.com/office/officeart/2008/layout/VerticalCurvedList" loCatId="list" qsTypeId="urn:microsoft.com/office/officeart/2005/8/quickstyle/3d3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7E7A8E74-FDD4-4BED-9E54-B9143FBC0F4C}">
      <dgm:prSet phldrT="[Текст]" custT="1"/>
      <dgm:spPr>
        <a:solidFill>
          <a:srgbClr val="A04E9C"/>
        </a:solidFill>
      </dgm:spPr>
      <dgm:t>
        <a:bodyPr/>
        <a:lstStyle/>
        <a:p>
          <a:pPr algn="ctr"/>
          <a:r>
            <a:rPr lang="ru-RU" sz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Организация системы социального сопрово­ждения семей с детьми, находящихся в со­циально опасном положении.</a:t>
          </a:r>
          <a:endParaRPr lang="ru-RU" sz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FEFC09C9-7645-44E7-A17A-37EF427BB244}" type="parTrans" cxnId="{378941D2-B6D2-4CF9-A4E0-2710044E7357}">
      <dgm:prSet/>
      <dgm:spPr/>
      <dgm:t>
        <a:bodyPr/>
        <a:lstStyle/>
        <a:p>
          <a:pPr algn="ctr"/>
          <a:endParaRPr lang="ru-RU"/>
        </a:p>
      </dgm:t>
    </dgm:pt>
    <dgm:pt modelId="{22B9BFEA-9107-4732-B3A5-43A724823B5E}" type="sibTrans" cxnId="{378941D2-B6D2-4CF9-A4E0-2710044E7357}">
      <dgm:prSet/>
      <dgm:spPr/>
      <dgm:t>
        <a:bodyPr/>
        <a:lstStyle/>
        <a:p>
          <a:pPr algn="ctr"/>
          <a:endParaRPr lang="ru-RU"/>
        </a:p>
      </dgm:t>
    </dgm:pt>
    <dgm:pt modelId="{0E83EC26-42EC-4011-8441-E5132BFD07E4}">
      <dgm:prSet phldrT="[Текст]" custT="1"/>
      <dgm:spPr/>
      <dgm:t>
        <a:bodyPr/>
        <a:lstStyle/>
        <a:p>
          <a:pPr algn="ctr"/>
          <a:r>
            <a:rPr lang="ru-RU" sz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Социальная реабилитация семей и детей, находящихся в трудной жизненной ситуации</a:t>
          </a:r>
          <a:endParaRPr lang="ru-RU" sz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65880075-0A5D-4AF4-8831-9A48524F0838}" type="parTrans" cxnId="{EDFC38AE-3D3F-4202-A88D-F26C1C83BC49}">
      <dgm:prSet/>
      <dgm:spPr/>
      <dgm:t>
        <a:bodyPr/>
        <a:lstStyle/>
        <a:p>
          <a:pPr algn="ctr"/>
          <a:endParaRPr lang="ru-RU"/>
        </a:p>
      </dgm:t>
    </dgm:pt>
    <dgm:pt modelId="{A98E09D3-FA85-43E2-91B8-7A70C5FBECFE}" type="sibTrans" cxnId="{EDFC38AE-3D3F-4202-A88D-F26C1C83BC49}">
      <dgm:prSet/>
      <dgm:spPr/>
      <dgm:t>
        <a:bodyPr/>
        <a:lstStyle/>
        <a:p>
          <a:pPr algn="ctr"/>
          <a:endParaRPr lang="ru-RU"/>
        </a:p>
      </dgm:t>
    </dgm:pt>
    <dgm:pt modelId="{C469AEE1-3119-428C-9E56-C644F5FF8117}">
      <dgm:prSet phldrT="[Текст]"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pPr algn="ctr">
            <a:lnSpc>
              <a:spcPct val="100000"/>
            </a:lnSpc>
            <a:spcAft>
              <a:spcPts val="0"/>
            </a:spcAft>
          </a:pPr>
          <a:r>
            <a:rPr lang="ru-RU" sz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Укрепление института семьи и детско-родительских отношений</a:t>
          </a:r>
          <a:r>
            <a:rPr lang="ru-RU" sz="2200" dirty="0" smtClean="0"/>
            <a:t>.</a:t>
          </a:r>
          <a:endParaRPr lang="ru-RU" sz="2200" dirty="0"/>
        </a:p>
      </dgm:t>
    </dgm:pt>
    <dgm:pt modelId="{7D7ED1B3-F69B-4AD2-9B39-A6865CE927E6}" type="parTrans" cxnId="{DBC42614-F9B3-4072-8E01-DA52B0B0D478}">
      <dgm:prSet/>
      <dgm:spPr/>
      <dgm:t>
        <a:bodyPr/>
        <a:lstStyle/>
        <a:p>
          <a:pPr algn="ctr"/>
          <a:endParaRPr lang="ru-RU"/>
        </a:p>
      </dgm:t>
    </dgm:pt>
    <dgm:pt modelId="{72870F8F-6556-4150-8A82-C0F1EBDAA3AD}" type="sibTrans" cxnId="{DBC42614-F9B3-4072-8E01-DA52B0B0D478}">
      <dgm:prSet/>
      <dgm:spPr/>
      <dgm:t>
        <a:bodyPr/>
        <a:lstStyle/>
        <a:p>
          <a:pPr algn="ctr"/>
          <a:endParaRPr lang="ru-RU"/>
        </a:p>
      </dgm:t>
    </dgm:pt>
    <dgm:pt modelId="{250C6B10-9417-40CB-9867-AD605DB775A6}">
      <dgm:prSet custT="1"/>
      <dgm:spPr>
        <a:solidFill>
          <a:srgbClr val="009900"/>
        </a:solidFill>
      </dgm:spPr>
      <dgm:t>
        <a:bodyPr/>
        <a:lstStyle/>
        <a:p>
          <a:pPr algn="ctr"/>
          <a:r>
            <a:rPr lang="ru-RU" sz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Профилактика семейного неблагополучия.</a:t>
          </a:r>
          <a:endParaRPr lang="ru-RU" sz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8C82DF22-7BC0-4AF3-AF2F-A36E13C788DC}" type="parTrans" cxnId="{A12FC927-FFB8-4443-8A15-65CDB66C781A}">
      <dgm:prSet/>
      <dgm:spPr/>
      <dgm:t>
        <a:bodyPr/>
        <a:lstStyle/>
        <a:p>
          <a:pPr algn="ctr"/>
          <a:endParaRPr lang="ru-RU"/>
        </a:p>
      </dgm:t>
    </dgm:pt>
    <dgm:pt modelId="{762627BE-B7FA-4148-8160-F59FC308C4D0}" type="sibTrans" cxnId="{A12FC927-FFB8-4443-8A15-65CDB66C781A}">
      <dgm:prSet/>
      <dgm:spPr/>
      <dgm:t>
        <a:bodyPr/>
        <a:lstStyle/>
        <a:p>
          <a:pPr algn="ctr"/>
          <a:endParaRPr lang="ru-RU"/>
        </a:p>
      </dgm:t>
    </dgm:pt>
    <dgm:pt modelId="{AF805371-1D5C-441D-B0A1-0EEDBEC16F2A}" type="pres">
      <dgm:prSet presAssocID="{0A5E5E31-DF56-4753-AF6E-980827781CA0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AAF890C8-0208-454F-B5B8-E6ECA394EDE7}" type="pres">
      <dgm:prSet presAssocID="{0A5E5E31-DF56-4753-AF6E-980827781CA0}" presName="Name1" presStyleCnt="0"/>
      <dgm:spPr/>
    </dgm:pt>
    <dgm:pt modelId="{0DC19A2E-DE85-4BAC-897B-A14DAF769293}" type="pres">
      <dgm:prSet presAssocID="{0A5E5E31-DF56-4753-AF6E-980827781CA0}" presName="cycle" presStyleCnt="0"/>
      <dgm:spPr/>
    </dgm:pt>
    <dgm:pt modelId="{72781A51-F405-4455-991F-DE94B556A58A}" type="pres">
      <dgm:prSet presAssocID="{0A5E5E31-DF56-4753-AF6E-980827781CA0}" presName="srcNode" presStyleLbl="node1" presStyleIdx="0" presStyleCnt="4"/>
      <dgm:spPr/>
    </dgm:pt>
    <dgm:pt modelId="{77348211-8AE6-491D-8E78-A977F0500171}" type="pres">
      <dgm:prSet presAssocID="{0A5E5E31-DF56-4753-AF6E-980827781CA0}" presName="conn" presStyleLbl="parChTrans1D2" presStyleIdx="0" presStyleCnt="1"/>
      <dgm:spPr/>
      <dgm:t>
        <a:bodyPr/>
        <a:lstStyle/>
        <a:p>
          <a:endParaRPr lang="ru-RU"/>
        </a:p>
      </dgm:t>
    </dgm:pt>
    <dgm:pt modelId="{C2385FAD-9CC0-44B4-AEA4-F873D7FC2C98}" type="pres">
      <dgm:prSet presAssocID="{0A5E5E31-DF56-4753-AF6E-980827781CA0}" presName="extraNode" presStyleLbl="node1" presStyleIdx="0" presStyleCnt="4"/>
      <dgm:spPr/>
    </dgm:pt>
    <dgm:pt modelId="{0B18899A-1B01-433B-8233-5B8EF37EEE71}" type="pres">
      <dgm:prSet presAssocID="{0A5E5E31-DF56-4753-AF6E-980827781CA0}" presName="dstNode" presStyleLbl="node1" presStyleIdx="0" presStyleCnt="4"/>
      <dgm:spPr/>
    </dgm:pt>
    <dgm:pt modelId="{8A8D2306-C638-4150-9040-0E928BD13D4A}" type="pres">
      <dgm:prSet presAssocID="{7E7A8E74-FDD4-4BED-9E54-B9143FBC0F4C}" presName="text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0DBDC64-BE2B-44F7-A86A-1322B2C7BA6A}" type="pres">
      <dgm:prSet presAssocID="{7E7A8E74-FDD4-4BED-9E54-B9143FBC0F4C}" presName="accent_1" presStyleCnt="0"/>
      <dgm:spPr/>
    </dgm:pt>
    <dgm:pt modelId="{4A37D51B-5636-4B59-B657-C2BDB5B583FB}" type="pres">
      <dgm:prSet presAssocID="{7E7A8E74-FDD4-4BED-9E54-B9143FBC0F4C}" presName="accentRepeatNode" presStyleLbl="solidFgAcc1" presStyleIdx="0" presStyleCnt="4"/>
      <dgm:spPr/>
    </dgm:pt>
    <dgm:pt modelId="{D8B6B6FB-C0E2-4D26-A9A7-740500446C63}" type="pres">
      <dgm:prSet presAssocID="{0E83EC26-42EC-4011-8441-E5132BFD07E4}" presName="text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3FD8B07-C6C6-433B-A904-7886C34779BB}" type="pres">
      <dgm:prSet presAssocID="{0E83EC26-42EC-4011-8441-E5132BFD07E4}" presName="accent_2" presStyleCnt="0"/>
      <dgm:spPr/>
    </dgm:pt>
    <dgm:pt modelId="{8C9CE49D-4B54-4558-ADC6-E82B6948F2E5}" type="pres">
      <dgm:prSet presAssocID="{0E83EC26-42EC-4011-8441-E5132BFD07E4}" presName="accentRepeatNode" presStyleLbl="solidFgAcc1" presStyleIdx="1" presStyleCnt="4"/>
      <dgm:spPr/>
    </dgm:pt>
    <dgm:pt modelId="{3DAF3290-1ADA-4FFF-A00E-41A1789891D2}" type="pres">
      <dgm:prSet presAssocID="{C469AEE1-3119-428C-9E56-C644F5FF8117}" presName="text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AAE4345-9CF8-4857-8C91-ECE05E104EE5}" type="pres">
      <dgm:prSet presAssocID="{C469AEE1-3119-428C-9E56-C644F5FF8117}" presName="accent_3" presStyleCnt="0"/>
      <dgm:spPr/>
    </dgm:pt>
    <dgm:pt modelId="{3E36AA22-02B9-4F23-B948-A484901DE948}" type="pres">
      <dgm:prSet presAssocID="{C469AEE1-3119-428C-9E56-C644F5FF8117}" presName="accentRepeatNode" presStyleLbl="solidFgAcc1" presStyleIdx="2" presStyleCnt="4"/>
      <dgm:spPr/>
    </dgm:pt>
    <dgm:pt modelId="{1CC833A9-F233-44FF-9DA9-BE0B8A970712}" type="pres">
      <dgm:prSet presAssocID="{250C6B10-9417-40CB-9867-AD605DB775A6}" presName="text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7A8AA25-199D-4019-AFCC-D2A93EB8D0AC}" type="pres">
      <dgm:prSet presAssocID="{250C6B10-9417-40CB-9867-AD605DB775A6}" presName="accent_4" presStyleCnt="0"/>
      <dgm:spPr/>
    </dgm:pt>
    <dgm:pt modelId="{9F43D3BE-6BF5-40F1-87AA-5D2F3764A574}" type="pres">
      <dgm:prSet presAssocID="{250C6B10-9417-40CB-9867-AD605DB775A6}" presName="accentRepeatNode" presStyleLbl="solidFgAcc1" presStyleIdx="3" presStyleCnt="4"/>
      <dgm:spPr/>
    </dgm:pt>
  </dgm:ptLst>
  <dgm:cxnLst>
    <dgm:cxn modelId="{DBC42614-F9B3-4072-8E01-DA52B0B0D478}" srcId="{0A5E5E31-DF56-4753-AF6E-980827781CA0}" destId="{C469AEE1-3119-428C-9E56-C644F5FF8117}" srcOrd="2" destOrd="0" parTransId="{7D7ED1B3-F69B-4AD2-9B39-A6865CE927E6}" sibTransId="{72870F8F-6556-4150-8A82-C0F1EBDAA3AD}"/>
    <dgm:cxn modelId="{A9EE89D4-1E42-4755-A1EE-7CA6444A88DB}" type="presOf" srcId="{7E7A8E74-FDD4-4BED-9E54-B9143FBC0F4C}" destId="{8A8D2306-C638-4150-9040-0E928BD13D4A}" srcOrd="0" destOrd="0" presId="urn:microsoft.com/office/officeart/2008/layout/VerticalCurvedList"/>
    <dgm:cxn modelId="{378941D2-B6D2-4CF9-A4E0-2710044E7357}" srcId="{0A5E5E31-DF56-4753-AF6E-980827781CA0}" destId="{7E7A8E74-FDD4-4BED-9E54-B9143FBC0F4C}" srcOrd="0" destOrd="0" parTransId="{FEFC09C9-7645-44E7-A17A-37EF427BB244}" sibTransId="{22B9BFEA-9107-4732-B3A5-43A724823B5E}"/>
    <dgm:cxn modelId="{8D94DF61-5526-4BF3-B69A-350ED8002961}" type="presOf" srcId="{22B9BFEA-9107-4732-B3A5-43A724823B5E}" destId="{77348211-8AE6-491D-8E78-A977F0500171}" srcOrd="0" destOrd="0" presId="urn:microsoft.com/office/officeart/2008/layout/VerticalCurvedList"/>
    <dgm:cxn modelId="{2D2C9BD9-7A56-4B8D-B4A4-35E8D369AAEC}" type="presOf" srcId="{0A5E5E31-DF56-4753-AF6E-980827781CA0}" destId="{AF805371-1D5C-441D-B0A1-0EEDBEC16F2A}" srcOrd="0" destOrd="0" presId="urn:microsoft.com/office/officeart/2008/layout/VerticalCurvedList"/>
    <dgm:cxn modelId="{EAD9514F-0213-41CF-A9F7-F5E09DC3DF90}" type="presOf" srcId="{250C6B10-9417-40CB-9867-AD605DB775A6}" destId="{1CC833A9-F233-44FF-9DA9-BE0B8A970712}" srcOrd="0" destOrd="0" presId="urn:microsoft.com/office/officeart/2008/layout/VerticalCurvedList"/>
    <dgm:cxn modelId="{EDFC38AE-3D3F-4202-A88D-F26C1C83BC49}" srcId="{0A5E5E31-DF56-4753-AF6E-980827781CA0}" destId="{0E83EC26-42EC-4011-8441-E5132BFD07E4}" srcOrd="1" destOrd="0" parTransId="{65880075-0A5D-4AF4-8831-9A48524F0838}" sibTransId="{A98E09D3-FA85-43E2-91B8-7A70C5FBECFE}"/>
    <dgm:cxn modelId="{86FFCB6B-04F5-49F7-8CA5-0E4DBF4A9BB1}" type="presOf" srcId="{0E83EC26-42EC-4011-8441-E5132BFD07E4}" destId="{D8B6B6FB-C0E2-4D26-A9A7-740500446C63}" srcOrd="0" destOrd="0" presId="urn:microsoft.com/office/officeart/2008/layout/VerticalCurvedList"/>
    <dgm:cxn modelId="{777655AE-C28D-4F96-9596-EEAF143E30A2}" type="presOf" srcId="{C469AEE1-3119-428C-9E56-C644F5FF8117}" destId="{3DAF3290-1ADA-4FFF-A00E-41A1789891D2}" srcOrd="0" destOrd="0" presId="urn:microsoft.com/office/officeart/2008/layout/VerticalCurvedList"/>
    <dgm:cxn modelId="{A12FC927-FFB8-4443-8A15-65CDB66C781A}" srcId="{0A5E5E31-DF56-4753-AF6E-980827781CA0}" destId="{250C6B10-9417-40CB-9867-AD605DB775A6}" srcOrd="3" destOrd="0" parTransId="{8C82DF22-7BC0-4AF3-AF2F-A36E13C788DC}" sibTransId="{762627BE-B7FA-4148-8160-F59FC308C4D0}"/>
    <dgm:cxn modelId="{8FACA51B-05E6-4DFF-A292-3A1980921444}" type="presParOf" srcId="{AF805371-1D5C-441D-B0A1-0EEDBEC16F2A}" destId="{AAF890C8-0208-454F-B5B8-E6ECA394EDE7}" srcOrd="0" destOrd="0" presId="urn:microsoft.com/office/officeart/2008/layout/VerticalCurvedList"/>
    <dgm:cxn modelId="{A6CE808A-5741-4330-AD94-F8338343DC73}" type="presParOf" srcId="{AAF890C8-0208-454F-B5B8-E6ECA394EDE7}" destId="{0DC19A2E-DE85-4BAC-897B-A14DAF769293}" srcOrd="0" destOrd="0" presId="urn:microsoft.com/office/officeart/2008/layout/VerticalCurvedList"/>
    <dgm:cxn modelId="{4C34E7FC-48AF-4EF8-A682-8FFD1443549E}" type="presParOf" srcId="{0DC19A2E-DE85-4BAC-897B-A14DAF769293}" destId="{72781A51-F405-4455-991F-DE94B556A58A}" srcOrd="0" destOrd="0" presId="urn:microsoft.com/office/officeart/2008/layout/VerticalCurvedList"/>
    <dgm:cxn modelId="{553DE7FD-6C09-41D5-86BB-CAB68AEB5F76}" type="presParOf" srcId="{0DC19A2E-DE85-4BAC-897B-A14DAF769293}" destId="{77348211-8AE6-491D-8E78-A977F0500171}" srcOrd="1" destOrd="0" presId="urn:microsoft.com/office/officeart/2008/layout/VerticalCurvedList"/>
    <dgm:cxn modelId="{C7088B00-4399-4107-9DAF-7EABE24159A6}" type="presParOf" srcId="{0DC19A2E-DE85-4BAC-897B-A14DAF769293}" destId="{C2385FAD-9CC0-44B4-AEA4-F873D7FC2C98}" srcOrd="2" destOrd="0" presId="urn:microsoft.com/office/officeart/2008/layout/VerticalCurvedList"/>
    <dgm:cxn modelId="{EE3FA992-5617-465E-B881-644C2531120C}" type="presParOf" srcId="{0DC19A2E-DE85-4BAC-897B-A14DAF769293}" destId="{0B18899A-1B01-433B-8233-5B8EF37EEE71}" srcOrd="3" destOrd="0" presId="urn:microsoft.com/office/officeart/2008/layout/VerticalCurvedList"/>
    <dgm:cxn modelId="{4C600135-5958-4141-97A0-6B23FC6CB314}" type="presParOf" srcId="{AAF890C8-0208-454F-B5B8-E6ECA394EDE7}" destId="{8A8D2306-C638-4150-9040-0E928BD13D4A}" srcOrd="1" destOrd="0" presId="urn:microsoft.com/office/officeart/2008/layout/VerticalCurvedList"/>
    <dgm:cxn modelId="{E9DD488E-4F20-49E0-9147-B8F2FB842D05}" type="presParOf" srcId="{AAF890C8-0208-454F-B5B8-E6ECA394EDE7}" destId="{50DBDC64-BE2B-44F7-A86A-1322B2C7BA6A}" srcOrd="2" destOrd="0" presId="urn:microsoft.com/office/officeart/2008/layout/VerticalCurvedList"/>
    <dgm:cxn modelId="{E97228FB-4FB2-43ED-BFDC-2431841CDBD8}" type="presParOf" srcId="{50DBDC64-BE2B-44F7-A86A-1322B2C7BA6A}" destId="{4A37D51B-5636-4B59-B657-C2BDB5B583FB}" srcOrd="0" destOrd="0" presId="urn:microsoft.com/office/officeart/2008/layout/VerticalCurvedList"/>
    <dgm:cxn modelId="{A63473A5-A349-4307-A252-09D5F574B16C}" type="presParOf" srcId="{AAF890C8-0208-454F-B5B8-E6ECA394EDE7}" destId="{D8B6B6FB-C0E2-4D26-A9A7-740500446C63}" srcOrd="3" destOrd="0" presId="urn:microsoft.com/office/officeart/2008/layout/VerticalCurvedList"/>
    <dgm:cxn modelId="{DE07D44D-15EE-4EE7-BA21-36BD8DD08390}" type="presParOf" srcId="{AAF890C8-0208-454F-B5B8-E6ECA394EDE7}" destId="{C3FD8B07-C6C6-433B-A904-7886C34779BB}" srcOrd="4" destOrd="0" presId="urn:microsoft.com/office/officeart/2008/layout/VerticalCurvedList"/>
    <dgm:cxn modelId="{432C876D-C54B-4473-8D65-E85872391CB3}" type="presParOf" srcId="{C3FD8B07-C6C6-433B-A904-7886C34779BB}" destId="{8C9CE49D-4B54-4558-ADC6-E82B6948F2E5}" srcOrd="0" destOrd="0" presId="urn:microsoft.com/office/officeart/2008/layout/VerticalCurvedList"/>
    <dgm:cxn modelId="{C6A14A08-698B-41AB-BF68-6B214BA2BECB}" type="presParOf" srcId="{AAF890C8-0208-454F-B5B8-E6ECA394EDE7}" destId="{3DAF3290-1ADA-4FFF-A00E-41A1789891D2}" srcOrd="5" destOrd="0" presId="urn:microsoft.com/office/officeart/2008/layout/VerticalCurvedList"/>
    <dgm:cxn modelId="{74784BEF-6788-4E26-8FB4-F7B84FB340A0}" type="presParOf" srcId="{AAF890C8-0208-454F-B5B8-E6ECA394EDE7}" destId="{0AAE4345-9CF8-4857-8C91-ECE05E104EE5}" srcOrd="6" destOrd="0" presId="urn:microsoft.com/office/officeart/2008/layout/VerticalCurvedList"/>
    <dgm:cxn modelId="{5861EAD2-723C-411D-B80C-49520B52A35B}" type="presParOf" srcId="{0AAE4345-9CF8-4857-8C91-ECE05E104EE5}" destId="{3E36AA22-02B9-4F23-B948-A484901DE948}" srcOrd="0" destOrd="0" presId="urn:microsoft.com/office/officeart/2008/layout/VerticalCurvedList"/>
    <dgm:cxn modelId="{A7CD66E1-99A0-4FDD-97DB-44470C705EAD}" type="presParOf" srcId="{AAF890C8-0208-454F-B5B8-E6ECA394EDE7}" destId="{1CC833A9-F233-44FF-9DA9-BE0B8A970712}" srcOrd="7" destOrd="0" presId="urn:microsoft.com/office/officeart/2008/layout/VerticalCurvedList"/>
    <dgm:cxn modelId="{AFEC40A9-3837-457C-A5C4-FC1627D073B5}" type="presParOf" srcId="{AAF890C8-0208-454F-B5B8-E6ECA394EDE7}" destId="{37A8AA25-199D-4019-AFCC-D2A93EB8D0AC}" srcOrd="8" destOrd="0" presId="urn:microsoft.com/office/officeart/2008/layout/VerticalCurvedList"/>
    <dgm:cxn modelId="{50F2D68A-36ED-4252-9C35-4B171E2383C0}" type="presParOf" srcId="{37A8AA25-199D-4019-AFCC-D2A93EB8D0AC}" destId="{9F43D3BE-6BF5-40F1-87AA-5D2F3764A574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C349B96-A59B-41F2-BD49-56ED2AA70979}" type="doc">
      <dgm:prSet loTypeId="urn:microsoft.com/office/officeart/2008/layout/VerticalCurvedList" loCatId="list" qsTypeId="urn:microsoft.com/office/officeart/2005/8/quickstyle/3d3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189C572C-5C44-4B87-AE8D-ABB407C027D5}">
      <dgm:prSet phldrT="[Текст]" custT="1"/>
      <dgm:spPr>
        <a:solidFill>
          <a:srgbClr val="A04E9C"/>
        </a:solidFill>
      </dgm:spPr>
      <dgm:t>
        <a:bodyPr/>
        <a:lstStyle/>
        <a:p>
          <a:pPr algn="ctr"/>
          <a:r>
            <a:rPr lang="ru-RU" sz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обеспечивать целенаправленную работу Учреждения по профилактике семейного неблагополучия, его раннего выявления</a:t>
          </a:r>
          <a:endParaRPr lang="ru-RU" sz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8710B0A8-D894-4BCD-8A4B-EEEA5D81C99A}" type="parTrans" cxnId="{3E4B3B7B-9A57-41F3-A122-3C6BC61468E8}">
      <dgm:prSet/>
      <dgm:spPr/>
      <dgm:t>
        <a:bodyPr/>
        <a:lstStyle/>
        <a:p>
          <a:endParaRPr lang="ru-RU" sz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8CC936A1-1423-4967-A0D9-4C4B55DA20FE}" type="sibTrans" cxnId="{3E4B3B7B-9A57-41F3-A122-3C6BC61468E8}">
      <dgm:prSet/>
      <dgm:spPr/>
      <dgm:t>
        <a:bodyPr/>
        <a:lstStyle/>
        <a:p>
          <a:endParaRPr lang="ru-RU" sz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C3FFC5B1-58C6-4491-A43D-1E25396C15E3}">
      <dgm:prSet phldrT="[Текст]" custT="1"/>
      <dgm:spPr>
        <a:solidFill>
          <a:srgbClr val="FF9933"/>
        </a:solidFill>
      </dgm:spPr>
      <dgm:t>
        <a:bodyPr/>
        <a:lstStyle/>
        <a:p>
          <a:pPr algn="ctr"/>
          <a:r>
            <a:rPr lang="ru-RU" sz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повышать педагогическую компетентность и ответственность родителей в вопросах воспитания и обучения детей</a:t>
          </a:r>
          <a:endParaRPr lang="ru-RU" sz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C45E7AF5-D564-41B8-B0BB-5781755DA268}" type="parTrans" cxnId="{806FD1DA-1E71-4298-A019-62F1DD10AA78}">
      <dgm:prSet/>
      <dgm:spPr/>
      <dgm:t>
        <a:bodyPr/>
        <a:lstStyle/>
        <a:p>
          <a:endParaRPr lang="ru-RU" sz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92D313C6-0C66-4D0B-A6B3-C311182C8F42}" type="sibTrans" cxnId="{806FD1DA-1E71-4298-A019-62F1DD10AA78}">
      <dgm:prSet/>
      <dgm:spPr/>
      <dgm:t>
        <a:bodyPr/>
        <a:lstStyle/>
        <a:p>
          <a:endParaRPr lang="ru-RU" sz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A30F33F5-BAB0-48F5-AD1C-1AB686143EFE}">
      <dgm:prSet phldrT="[Текст]"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pPr algn="ctr"/>
          <a:r>
            <a:rPr lang="ru-RU" sz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формировать осознанное отношение к роли родителей</a:t>
          </a:r>
          <a:endParaRPr lang="ru-RU" sz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36E32941-32A4-4670-AABA-E78FE8FE8BD4}" type="parTrans" cxnId="{4C9632F5-5128-4BE8-8C13-53DA3A4E068B}">
      <dgm:prSet/>
      <dgm:spPr/>
      <dgm:t>
        <a:bodyPr/>
        <a:lstStyle/>
        <a:p>
          <a:endParaRPr lang="ru-RU" sz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3F89716F-AD57-4395-9902-4FCA621695FA}" type="sibTrans" cxnId="{4C9632F5-5128-4BE8-8C13-53DA3A4E068B}">
      <dgm:prSet/>
      <dgm:spPr/>
      <dgm:t>
        <a:bodyPr/>
        <a:lstStyle/>
        <a:p>
          <a:endParaRPr lang="ru-RU" sz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C6C245AC-5C83-45FA-B462-3F3BCC1C7414}">
      <dgm:prSet custT="1"/>
      <dgm:spPr>
        <a:solidFill>
          <a:srgbClr val="009900"/>
        </a:solidFill>
      </dgm:spPr>
      <dgm:t>
        <a:bodyPr/>
        <a:lstStyle/>
        <a:p>
          <a:pPr algn="ctr"/>
          <a:r>
            <a:rPr lang="ru-RU" sz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организовывать эффективное сотрудничество с субъектами профилактики по предупреждению семейного неблагополучия</a:t>
          </a:r>
          <a:endParaRPr lang="ru-RU" sz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AA98B71B-C4A5-43B5-AFC3-C9CE9408074D}" type="parTrans" cxnId="{077B7D12-F3EB-4D6C-A2D9-348C7FC6DFD0}">
      <dgm:prSet/>
      <dgm:spPr/>
      <dgm:t>
        <a:bodyPr/>
        <a:lstStyle/>
        <a:p>
          <a:endParaRPr lang="ru-RU"/>
        </a:p>
      </dgm:t>
    </dgm:pt>
    <dgm:pt modelId="{37E5FEAB-154F-4574-B896-D63D3C2717E7}" type="sibTrans" cxnId="{077B7D12-F3EB-4D6C-A2D9-348C7FC6DFD0}">
      <dgm:prSet/>
      <dgm:spPr/>
      <dgm:t>
        <a:bodyPr/>
        <a:lstStyle/>
        <a:p>
          <a:endParaRPr lang="ru-RU"/>
        </a:p>
      </dgm:t>
    </dgm:pt>
    <dgm:pt modelId="{C2FDF7C7-2518-49BE-A314-7C06DF8135D2}">
      <dgm:prSet custT="1"/>
      <dgm:spPr/>
      <dgm:t>
        <a:bodyPr/>
        <a:lstStyle/>
        <a:p>
          <a:pPr algn="ctr"/>
          <a:r>
            <a:rPr lang="ru-RU" sz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оказывать помощь семье в период реабилитации (при необходимости)</a:t>
          </a:r>
          <a:endParaRPr lang="ru-RU" sz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93AADB2E-1079-4F15-92EE-4082DE8442A3}" type="parTrans" cxnId="{2B7A59D3-B7A7-4AA8-A981-26A1645B26F3}">
      <dgm:prSet/>
      <dgm:spPr/>
      <dgm:t>
        <a:bodyPr/>
        <a:lstStyle/>
        <a:p>
          <a:endParaRPr lang="ru-RU"/>
        </a:p>
      </dgm:t>
    </dgm:pt>
    <dgm:pt modelId="{712BFC6A-AFC8-4B32-9665-3E25B13B75A2}" type="sibTrans" cxnId="{2B7A59D3-B7A7-4AA8-A981-26A1645B26F3}">
      <dgm:prSet/>
      <dgm:spPr/>
      <dgm:t>
        <a:bodyPr/>
        <a:lstStyle/>
        <a:p>
          <a:endParaRPr lang="ru-RU"/>
        </a:p>
      </dgm:t>
    </dgm:pt>
    <dgm:pt modelId="{C99E13A9-0A01-460E-9246-4998C1172365}" type="pres">
      <dgm:prSet presAssocID="{DC349B96-A59B-41F2-BD49-56ED2AA70979}" presName="Name0" presStyleCnt="0">
        <dgm:presLayoutVars>
          <dgm:chMax val="7"/>
          <dgm:chPref val="7"/>
          <dgm:dir val="rev"/>
        </dgm:presLayoutVars>
      </dgm:prSet>
      <dgm:spPr/>
      <dgm:t>
        <a:bodyPr/>
        <a:lstStyle/>
        <a:p>
          <a:endParaRPr lang="ru-RU"/>
        </a:p>
      </dgm:t>
    </dgm:pt>
    <dgm:pt modelId="{902D9298-1016-4325-853D-2BE8DE0CD478}" type="pres">
      <dgm:prSet presAssocID="{DC349B96-A59B-41F2-BD49-56ED2AA70979}" presName="Name1" presStyleCnt="0"/>
      <dgm:spPr/>
    </dgm:pt>
    <dgm:pt modelId="{1D897B75-62A0-443A-94DF-3C6B9C05BD57}" type="pres">
      <dgm:prSet presAssocID="{DC349B96-A59B-41F2-BD49-56ED2AA70979}" presName="cycle" presStyleCnt="0"/>
      <dgm:spPr/>
    </dgm:pt>
    <dgm:pt modelId="{2145C165-8C3D-461E-A47C-5C403FCD6701}" type="pres">
      <dgm:prSet presAssocID="{DC349B96-A59B-41F2-BD49-56ED2AA70979}" presName="srcNode" presStyleLbl="node1" presStyleIdx="0" presStyleCnt="5"/>
      <dgm:spPr/>
    </dgm:pt>
    <dgm:pt modelId="{752EB39E-02DA-40DC-9B02-2C73C425C4D6}" type="pres">
      <dgm:prSet presAssocID="{DC349B96-A59B-41F2-BD49-56ED2AA70979}" presName="conn" presStyleLbl="parChTrans1D2" presStyleIdx="0" presStyleCnt="1"/>
      <dgm:spPr/>
      <dgm:t>
        <a:bodyPr/>
        <a:lstStyle/>
        <a:p>
          <a:endParaRPr lang="ru-RU"/>
        </a:p>
      </dgm:t>
    </dgm:pt>
    <dgm:pt modelId="{620BDFAA-D9FA-4B67-9EB4-677A7DFA06A2}" type="pres">
      <dgm:prSet presAssocID="{DC349B96-A59B-41F2-BD49-56ED2AA70979}" presName="extraNode" presStyleLbl="node1" presStyleIdx="0" presStyleCnt="5"/>
      <dgm:spPr/>
    </dgm:pt>
    <dgm:pt modelId="{BDE4B908-F9DB-4D5C-8C23-05DFED3D5DCF}" type="pres">
      <dgm:prSet presAssocID="{DC349B96-A59B-41F2-BD49-56ED2AA70979}" presName="dstNode" presStyleLbl="node1" presStyleIdx="0" presStyleCnt="5"/>
      <dgm:spPr/>
    </dgm:pt>
    <dgm:pt modelId="{41D6087B-C7D6-4D8A-AA41-593DF3D6EE1E}" type="pres">
      <dgm:prSet presAssocID="{189C572C-5C44-4B87-AE8D-ABB407C027D5}" presName="text_1" presStyleLbl="node1" presStyleIdx="0" presStyleCnt="5" custScaleY="14328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1557DF-189D-4D74-BD18-A5D41BAAD600}" type="pres">
      <dgm:prSet presAssocID="{189C572C-5C44-4B87-AE8D-ABB407C027D5}" presName="accent_1" presStyleCnt="0"/>
      <dgm:spPr/>
    </dgm:pt>
    <dgm:pt modelId="{C6FD6332-D89F-48F4-AE6C-E39B8AB34A26}" type="pres">
      <dgm:prSet presAssocID="{189C572C-5C44-4B87-AE8D-ABB407C027D5}" presName="accentRepeatNode" presStyleLbl="solidFgAcc1" presStyleIdx="0" presStyleCnt="5"/>
      <dgm:spPr/>
    </dgm:pt>
    <dgm:pt modelId="{3CBD6E3D-59A1-4B94-9E2B-005AB97A077B}" type="pres">
      <dgm:prSet presAssocID="{C3FFC5B1-58C6-4491-A43D-1E25396C15E3}" presName="text_2" presStyleLbl="node1" presStyleIdx="1" presStyleCnt="5" custScaleY="147668" custLinFactNeighborX="586" custLinFactNeighborY="1277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8ED62CE-A378-4B13-BC61-91EAF1F39AB0}" type="pres">
      <dgm:prSet presAssocID="{C3FFC5B1-58C6-4491-A43D-1E25396C15E3}" presName="accent_2" presStyleCnt="0"/>
      <dgm:spPr/>
    </dgm:pt>
    <dgm:pt modelId="{ED823692-F469-412B-9743-A6798198AE51}" type="pres">
      <dgm:prSet presAssocID="{C3FFC5B1-58C6-4491-A43D-1E25396C15E3}" presName="accentRepeatNode" presStyleLbl="solidFgAcc1" presStyleIdx="1" presStyleCnt="5"/>
      <dgm:spPr/>
    </dgm:pt>
    <dgm:pt modelId="{ECA79699-4F86-4E85-9F5E-F7FD83DC84A8}" type="pres">
      <dgm:prSet presAssocID="{A30F33F5-BAB0-48F5-AD1C-1AB686143EFE}" presName="text_3" presStyleLbl="node1" presStyleIdx="2" presStyleCnt="5" custScaleY="117539" custLinFactNeighborX="614" custLinFactNeighborY="513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147475B-1AAF-44C2-BBFC-7D425633543E}" type="pres">
      <dgm:prSet presAssocID="{A30F33F5-BAB0-48F5-AD1C-1AB686143EFE}" presName="accent_3" presStyleCnt="0"/>
      <dgm:spPr/>
    </dgm:pt>
    <dgm:pt modelId="{1EA573CE-EDCB-493F-85DB-590444263C11}" type="pres">
      <dgm:prSet presAssocID="{A30F33F5-BAB0-48F5-AD1C-1AB686143EFE}" presName="accentRepeatNode" presStyleLbl="solidFgAcc1" presStyleIdx="2" presStyleCnt="5"/>
      <dgm:spPr/>
    </dgm:pt>
    <dgm:pt modelId="{F47F6180-8715-43FD-9151-FBA5E8DBA475}" type="pres">
      <dgm:prSet presAssocID="{C6C245AC-5C83-45FA-B462-3F3BCC1C7414}" presName="text_4" presStyleLbl="node1" presStyleIdx="3" presStyleCnt="5" custScaleX="101952" custScaleY="12790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8EF5D88-FFD0-4401-9094-BEE43B3A023B}" type="pres">
      <dgm:prSet presAssocID="{C6C245AC-5C83-45FA-B462-3F3BCC1C7414}" presName="accent_4" presStyleCnt="0"/>
      <dgm:spPr/>
    </dgm:pt>
    <dgm:pt modelId="{4AD3B3F1-04F8-4452-A9DE-D8923C80EC57}" type="pres">
      <dgm:prSet presAssocID="{C6C245AC-5C83-45FA-B462-3F3BCC1C7414}" presName="accentRepeatNode" presStyleLbl="solidFgAcc1" presStyleIdx="3" presStyleCnt="5"/>
      <dgm:spPr/>
    </dgm:pt>
    <dgm:pt modelId="{DEDB5919-C9FA-46BB-8A55-41BEF92253C2}" type="pres">
      <dgm:prSet presAssocID="{C2FDF7C7-2518-49BE-A314-7C06DF8135D2}" presName="text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46CF440-054C-4A87-BA3F-F28D41C6499F}" type="pres">
      <dgm:prSet presAssocID="{C2FDF7C7-2518-49BE-A314-7C06DF8135D2}" presName="accent_5" presStyleCnt="0"/>
      <dgm:spPr/>
    </dgm:pt>
    <dgm:pt modelId="{7A3EB55F-A312-4FD3-9950-84FFE0DF9CD1}" type="pres">
      <dgm:prSet presAssocID="{C2FDF7C7-2518-49BE-A314-7C06DF8135D2}" presName="accentRepeatNode" presStyleLbl="solidFgAcc1" presStyleIdx="4" presStyleCnt="5"/>
      <dgm:spPr/>
    </dgm:pt>
  </dgm:ptLst>
  <dgm:cxnLst>
    <dgm:cxn modelId="{7DE8D1EA-A287-4D73-8B75-DBF5320149B2}" type="presOf" srcId="{189C572C-5C44-4B87-AE8D-ABB407C027D5}" destId="{41D6087B-C7D6-4D8A-AA41-593DF3D6EE1E}" srcOrd="0" destOrd="0" presId="urn:microsoft.com/office/officeart/2008/layout/VerticalCurvedList"/>
    <dgm:cxn modelId="{2B7A59D3-B7A7-4AA8-A981-26A1645B26F3}" srcId="{DC349B96-A59B-41F2-BD49-56ED2AA70979}" destId="{C2FDF7C7-2518-49BE-A314-7C06DF8135D2}" srcOrd="4" destOrd="0" parTransId="{93AADB2E-1079-4F15-92EE-4082DE8442A3}" sibTransId="{712BFC6A-AFC8-4B32-9665-3E25B13B75A2}"/>
    <dgm:cxn modelId="{4C9632F5-5128-4BE8-8C13-53DA3A4E068B}" srcId="{DC349B96-A59B-41F2-BD49-56ED2AA70979}" destId="{A30F33F5-BAB0-48F5-AD1C-1AB686143EFE}" srcOrd="2" destOrd="0" parTransId="{36E32941-32A4-4670-AABA-E78FE8FE8BD4}" sibTransId="{3F89716F-AD57-4395-9902-4FCA621695FA}"/>
    <dgm:cxn modelId="{37D0980E-38DB-4EB5-B7EA-C3661A9E659D}" type="presOf" srcId="{A30F33F5-BAB0-48F5-AD1C-1AB686143EFE}" destId="{ECA79699-4F86-4E85-9F5E-F7FD83DC84A8}" srcOrd="0" destOrd="0" presId="urn:microsoft.com/office/officeart/2008/layout/VerticalCurvedList"/>
    <dgm:cxn modelId="{EF750BC2-8AA6-4640-83BD-8710950B45D9}" type="presOf" srcId="{C2FDF7C7-2518-49BE-A314-7C06DF8135D2}" destId="{DEDB5919-C9FA-46BB-8A55-41BEF92253C2}" srcOrd="0" destOrd="0" presId="urn:microsoft.com/office/officeart/2008/layout/VerticalCurvedList"/>
    <dgm:cxn modelId="{3E4B3B7B-9A57-41F3-A122-3C6BC61468E8}" srcId="{DC349B96-A59B-41F2-BD49-56ED2AA70979}" destId="{189C572C-5C44-4B87-AE8D-ABB407C027D5}" srcOrd="0" destOrd="0" parTransId="{8710B0A8-D894-4BCD-8A4B-EEEA5D81C99A}" sibTransId="{8CC936A1-1423-4967-A0D9-4C4B55DA20FE}"/>
    <dgm:cxn modelId="{35F832F7-D086-4B30-94F4-323F35EF635B}" type="presOf" srcId="{DC349B96-A59B-41F2-BD49-56ED2AA70979}" destId="{C99E13A9-0A01-460E-9246-4998C1172365}" srcOrd="0" destOrd="0" presId="urn:microsoft.com/office/officeart/2008/layout/VerticalCurvedList"/>
    <dgm:cxn modelId="{50F17DA9-1834-457C-BB7E-0959C02D79F9}" type="presOf" srcId="{C3FFC5B1-58C6-4491-A43D-1E25396C15E3}" destId="{3CBD6E3D-59A1-4B94-9E2B-005AB97A077B}" srcOrd="0" destOrd="0" presId="urn:microsoft.com/office/officeart/2008/layout/VerticalCurvedList"/>
    <dgm:cxn modelId="{6F09B629-BB89-443C-BD06-FBF33DAD2B1D}" type="presOf" srcId="{C6C245AC-5C83-45FA-B462-3F3BCC1C7414}" destId="{F47F6180-8715-43FD-9151-FBA5E8DBA475}" srcOrd="0" destOrd="0" presId="urn:microsoft.com/office/officeart/2008/layout/VerticalCurvedList"/>
    <dgm:cxn modelId="{077B7D12-F3EB-4D6C-A2D9-348C7FC6DFD0}" srcId="{DC349B96-A59B-41F2-BD49-56ED2AA70979}" destId="{C6C245AC-5C83-45FA-B462-3F3BCC1C7414}" srcOrd="3" destOrd="0" parTransId="{AA98B71B-C4A5-43B5-AFC3-C9CE9408074D}" sibTransId="{37E5FEAB-154F-4574-B896-D63D3C2717E7}"/>
    <dgm:cxn modelId="{7D7ADAD2-8987-4B78-A75C-E1C3D8B3C3F4}" type="presOf" srcId="{8CC936A1-1423-4967-A0D9-4C4B55DA20FE}" destId="{752EB39E-02DA-40DC-9B02-2C73C425C4D6}" srcOrd="0" destOrd="0" presId="urn:microsoft.com/office/officeart/2008/layout/VerticalCurvedList"/>
    <dgm:cxn modelId="{806FD1DA-1E71-4298-A019-62F1DD10AA78}" srcId="{DC349B96-A59B-41F2-BD49-56ED2AA70979}" destId="{C3FFC5B1-58C6-4491-A43D-1E25396C15E3}" srcOrd="1" destOrd="0" parTransId="{C45E7AF5-D564-41B8-B0BB-5781755DA268}" sibTransId="{92D313C6-0C66-4D0B-A6B3-C311182C8F42}"/>
    <dgm:cxn modelId="{49374B59-4E14-41A4-BC33-E214CF73943C}" type="presParOf" srcId="{C99E13A9-0A01-460E-9246-4998C1172365}" destId="{902D9298-1016-4325-853D-2BE8DE0CD478}" srcOrd="0" destOrd="0" presId="urn:microsoft.com/office/officeart/2008/layout/VerticalCurvedList"/>
    <dgm:cxn modelId="{1AE23F3D-570C-4C62-8F87-7328E102187C}" type="presParOf" srcId="{902D9298-1016-4325-853D-2BE8DE0CD478}" destId="{1D897B75-62A0-443A-94DF-3C6B9C05BD57}" srcOrd="0" destOrd="0" presId="urn:microsoft.com/office/officeart/2008/layout/VerticalCurvedList"/>
    <dgm:cxn modelId="{302193A1-8DC7-4CF5-922F-E3BF1D032B33}" type="presParOf" srcId="{1D897B75-62A0-443A-94DF-3C6B9C05BD57}" destId="{2145C165-8C3D-461E-A47C-5C403FCD6701}" srcOrd="0" destOrd="0" presId="urn:microsoft.com/office/officeart/2008/layout/VerticalCurvedList"/>
    <dgm:cxn modelId="{41F896E0-8F2F-4BDD-82B2-9FA58B8C0528}" type="presParOf" srcId="{1D897B75-62A0-443A-94DF-3C6B9C05BD57}" destId="{752EB39E-02DA-40DC-9B02-2C73C425C4D6}" srcOrd="1" destOrd="0" presId="urn:microsoft.com/office/officeart/2008/layout/VerticalCurvedList"/>
    <dgm:cxn modelId="{86441C66-8890-4EB5-B3A9-39EB4C88FB08}" type="presParOf" srcId="{1D897B75-62A0-443A-94DF-3C6B9C05BD57}" destId="{620BDFAA-D9FA-4B67-9EB4-677A7DFA06A2}" srcOrd="2" destOrd="0" presId="urn:microsoft.com/office/officeart/2008/layout/VerticalCurvedList"/>
    <dgm:cxn modelId="{0FEB2467-2DB6-4D71-83DA-CB6D48086BD7}" type="presParOf" srcId="{1D897B75-62A0-443A-94DF-3C6B9C05BD57}" destId="{BDE4B908-F9DB-4D5C-8C23-05DFED3D5DCF}" srcOrd="3" destOrd="0" presId="urn:microsoft.com/office/officeart/2008/layout/VerticalCurvedList"/>
    <dgm:cxn modelId="{70397DBF-7CC7-42D1-8EB0-B4539B848F01}" type="presParOf" srcId="{902D9298-1016-4325-853D-2BE8DE0CD478}" destId="{41D6087B-C7D6-4D8A-AA41-593DF3D6EE1E}" srcOrd="1" destOrd="0" presId="urn:microsoft.com/office/officeart/2008/layout/VerticalCurvedList"/>
    <dgm:cxn modelId="{E55906F4-6C53-4655-938E-F7D6224F20B2}" type="presParOf" srcId="{902D9298-1016-4325-853D-2BE8DE0CD478}" destId="{6D1557DF-189D-4D74-BD18-A5D41BAAD600}" srcOrd="2" destOrd="0" presId="urn:microsoft.com/office/officeart/2008/layout/VerticalCurvedList"/>
    <dgm:cxn modelId="{9921600B-27F5-4FC3-B2CF-560BA441AFE1}" type="presParOf" srcId="{6D1557DF-189D-4D74-BD18-A5D41BAAD600}" destId="{C6FD6332-D89F-48F4-AE6C-E39B8AB34A26}" srcOrd="0" destOrd="0" presId="urn:microsoft.com/office/officeart/2008/layout/VerticalCurvedList"/>
    <dgm:cxn modelId="{9FDE67E6-C223-43E2-BCAC-CA2A29A8E893}" type="presParOf" srcId="{902D9298-1016-4325-853D-2BE8DE0CD478}" destId="{3CBD6E3D-59A1-4B94-9E2B-005AB97A077B}" srcOrd="3" destOrd="0" presId="urn:microsoft.com/office/officeart/2008/layout/VerticalCurvedList"/>
    <dgm:cxn modelId="{CD869E63-25E8-46E4-ADCD-BAEF621A374A}" type="presParOf" srcId="{902D9298-1016-4325-853D-2BE8DE0CD478}" destId="{48ED62CE-A378-4B13-BC61-91EAF1F39AB0}" srcOrd="4" destOrd="0" presId="urn:microsoft.com/office/officeart/2008/layout/VerticalCurvedList"/>
    <dgm:cxn modelId="{B1967FF9-6F40-4C86-BE20-93A3A5E263CF}" type="presParOf" srcId="{48ED62CE-A378-4B13-BC61-91EAF1F39AB0}" destId="{ED823692-F469-412B-9743-A6798198AE51}" srcOrd="0" destOrd="0" presId="urn:microsoft.com/office/officeart/2008/layout/VerticalCurvedList"/>
    <dgm:cxn modelId="{2A8402DA-1EB3-4F2B-89AF-919A811FB802}" type="presParOf" srcId="{902D9298-1016-4325-853D-2BE8DE0CD478}" destId="{ECA79699-4F86-4E85-9F5E-F7FD83DC84A8}" srcOrd="5" destOrd="0" presId="urn:microsoft.com/office/officeart/2008/layout/VerticalCurvedList"/>
    <dgm:cxn modelId="{36AE60A7-F72F-466D-B829-D15CD131362E}" type="presParOf" srcId="{902D9298-1016-4325-853D-2BE8DE0CD478}" destId="{D147475B-1AAF-44C2-BBFC-7D425633543E}" srcOrd="6" destOrd="0" presId="urn:microsoft.com/office/officeart/2008/layout/VerticalCurvedList"/>
    <dgm:cxn modelId="{D9C915FD-8370-4384-804E-CE19120EEFF8}" type="presParOf" srcId="{D147475B-1AAF-44C2-BBFC-7D425633543E}" destId="{1EA573CE-EDCB-493F-85DB-590444263C11}" srcOrd="0" destOrd="0" presId="urn:microsoft.com/office/officeart/2008/layout/VerticalCurvedList"/>
    <dgm:cxn modelId="{45345A9C-CD73-489B-9A62-440902CCF804}" type="presParOf" srcId="{902D9298-1016-4325-853D-2BE8DE0CD478}" destId="{F47F6180-8715-43FD-9151-FBA5E8DBA475}" srcOrd="7" destOrd="0" presId="urn:microsoft.com/office/officeart/2008/layout/VerticalCurvedList"/>
    <dgm:cxn modelId="{15BF8262-51AC-4D1F-AABD-E67FB791DCE6}" type="presParOf" srcId="{902D9298-1016-4325-853D-2BE8DE0CD478}" destId="{D8EF5D88-FFD0-4401-9094-BEE43B3A023B}" srcOrd="8" destOrd="0" presId="urn:microsoft.com/office/officeart/2008/layout/VerticalCurvedList"/>
    <dgm:cxn modelId="{5425DCE5-AC11-4AB2-A93B-500AB5F889D1}" type="presParOf" srcId="{D8EF5D88-FFD0-4401-9094-BEE43B3A023B}" destId="{4AD3B3F1-04F8-4452-A9DE-D8923C80EC57}" srcOrd="0" destOrd="0" presId="urn:microsoft.com/office/officeart/2008/layout/VerticalCurvedList"/>
    <dgm:cxn modelId="{0C0F6CEC-E336-4141-8087-46BC7D66BA4B}" type="presParOf" srcId="{902D9298-1016-4325-853D-2BE8DE0CD478}" destId="{DEDB5919-C9FA-46BB-8A55-41BEF92253C2}" srcOrd="9" destOrd="0" presId="urn:microsoft.com/office/officeart/2008/layout/VerticalCurvedList"/>
    <dgm:cxn modelId="{9103E565-A68C-4C55-9110-D952F3673E8C}" type="presParOf" srcId="{902D9298-1016-4325-853D-2BE8DE0CD478}" destId="{A46CF440-054C-4A87-BA3F-F28D41C6499F}" srcOrd="10" destOrd="0" presId="urn:microsoft.com/office/officeart/2008/layout/VerticalCurvedList"/>
    <dgm:cxn modelId="{76B038FE-E967-4AB0-86EF-74431402FC9F}" type="presParOf" srcId="{A46CF440-054C-4A87-BA3F-F28D41C6499F}" destId="{7A3EB55F-A312-4FD3-9950-84FFE0DF9CD1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E5B0EDE-8F7E-4C1E-B8D6-D1DC9E5C0126}" type="doc">
      <dgm:prSet loTypeId="urn:microsoft.com/office/officeart/2005/8/layout/vList5" loCatId="list" qsTypeId="urn:microsoft.com/office/officeart/2005/8/quickstyle/simple3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18880599-450E-46FD-A14D-6A65B5B97181}">
      <dgm:prSet phldrT="[Текст]" custT="1"/>
      <dgm:spPr/>
      <dgm:t>
        <a:bodyPr/>
        <a:lstStyle/>
        <a:p>
          <a:r>
            <a:rPr lang="ru-RU" sz="25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Образовательное</a:t>
          </a:r>
          <a:endParaRPr lang="ru-RU" sz="25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987FAC28-995A-4CD2-9F97-35464F486E8F}" type="parTrans" cxnId="{1F4659D2-AD85-4427-811A-A55339397078}">
      <dgm:prSet/>
      <dgm:spPr/>
      <dgm:t>
        <a:bodyPr/>
        <a:lstStyle/>
        <a:p>
          <a:endParaRPr lang="ru-RU"/>
        </a:p>
      </dgm:t>
    </dgm:pt>
    <dgm:pt modelId="{B2B866FE-B266-4135-BD7F-322280917473}" type="sibTrans" cxnId="{1F4659D2-AD85-4427-811A-A55339397078}">
      <dgm:prSet/>
      <dgm:spPr/>
      <dgm:t>
        <a:bodyPr/>
        <a:lstStyle/>
        <a:p>
          <a:endParaRPr lang="ru-RU"/>
        </a:p>
      </dgm:t>
    </dgm:pt>
    <dgm:pt modelId="{2E8CDB85-BBF4-4BFA-8F45-89970606FDAE}">
      <dgm:prSet phldrT="[Текст]" custT="1"/>
      <dgm:spPr/>
      <dgm:t>
        <a:bodyPr/>
        <a:lstStyle/>
        <a:p>
          <a:pPr algn="just"/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Помощь родителям в обучении и воспитании. Помощь в обучении направлена на формирование педагогической культуры родителей и их просвещение. Помощь в воспитании осуществляется путем создания специальных воспитывающих ситуаций в целях укрепления воспитательного потенциала семьи.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63A5733F-7BAB-4E45-8225-F10EBDBB12A6}" type="parTrans" cxnId="{E99A8C41-0862-4556-9104-C4D6BB745033}">
      <dgm:prSet/>
      <dgm:spPr/>
      <dgm:t>
        <a:bodyPr/>
        <a:lstStyle/>
        <a:p>
          <a:endParaRPr lang="ru-RU"/>
        </a:p>
      </dgm:t>
    </dgm:pt>
    <dgm:pt modelId="{BC0317FA-1913-44AD-A790-D78285EA3DFD}" type="sibTrans" cxnId="{E99A8C41-0862-4556-9104-C4D6BB745033}">
      <dgm:prSet/>
      <dgm:spPr/>
      <dgm:t>
        <a:bodyPr/>
        <a:lstStyle/>
        <a:p>
          <a:endParaRPr lang="ru-RU"/>
        </a:p>
      </dgm:t>
    </dgm:pt>
    <dgm:pt modelId="{BB6B577B-6CC8-456E-8586-88946E57ADC3}">
      <dgm:prSet phldrT="[Текст]" custT="1"/>
      <dgm:spPr/>
      <dgm:t>
        <a:bodyPr/>
        <a:lstStyle/>
        <a:p>
          <a:r>
            <a:rPr lang="ru-RU" sz="25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Психологическое</a:t>
          </a:r>
          <a:endParaRPr lang="ru-RU" sz="25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4D856C2A-3B5F-446E-9317-9F350EB2E404}" type="parTrans" cxnId="{21D54B83-77D1-4EBD-8984-4EA7B43AC79C}">
      <dgm:prSet/>
      <dgm:spPr/>
      <dgm:t>
        <a:bodyPr/>
        <a:lstStyle/>
        <a:p>
          <a:endParaRPr lang="ru-RU"/>
        </a:p>
      </dgm:t>
    </dgm:pt>
    <dgm:pt modelId="{8E73B078-7AB4-4B56-AABA-080DC8455D26}" type="sibTrans" cxnId="{21D54B83-77D1-4EBD-8984-4EA7B43AC79C}">
      <dgm:prSet/>
      <dgm:spPr/>
      <dgm:t>
        <a:bodyPr/>
        <a:lstStyle/>
        <a:p>
          <a:endParaRPr lang="ru-RU"/>
        </a:p>
      </dgm:t>
    </dgm:pt>
    <dgm:pt modelId="{5356F6D3-B902-4A43-A9DB-A4DA233384CC}">
      <dgm:prSet phldrT="[Текст]" custT="1"/>
      <dgm:spPr/>
      <dgm:t>
        <a:bodyPr/>
        <a:lstStyle/>
        <a:p>
          <a:pPr algn="just"/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Социально-психологическая поддержка и коррекция, основано на психологической и диагностической моделях. Такая поддержка направлена на формирование благоприятной психологической атмосферы в семье. Оказание поддержки в союзе с психологом становится наиболее эффективным. Коррекция отношений осуществляется в том случае, когда в семье наблюдаются факты психологического насилия над ребенком (оскорбление, унижение, пренебрежение его интересами и потребностями).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dgm:t>
    </dgm:pt>
    <dgm:pt modelId="{1EA693F3-03F5-45FD-ACB1-932E8DB19920}" type="parTrans" cxnId="{08AEE054-F182-42E6-BE82-9E12351B0A1D}">
      <dgm:prSet/>
      <dgm:spPr/>
      <dgm:t>
        <a:bodyPr/>
        <a:lstStyle/>
        <a:p>
          <a:endParaRPr lang="ru-RU"/>
        </a:p>
      </dgm:t>
    </dgm:pt>
    <dgm:pt modelId="{236712AE-95BA-423E-A86B-9A441AE8BDA5}" type="sibTrans" cxnId="{08AEE054-F182-42E6-BE82-9E12351B0A1D}">
      <dgm:prSet/>
      <dgm:spPr/>
      <dgm:t>
        <a:bodyPr/>
        <a:lstStyle/>
        <a:p>
          <a:endParaRPr lang="ru-RU"/>
        </a:p>
      </dgm:t>
    </dgm:pt>
    <dgm:pt modelId="{D1079F3A-6375-40F2-854C-A1558CD8D740}">
      <dgm:prSet phldrT="[Текст]"/>
      <dgm:spPr/>
      <dgm:t>
        <a:bodyPr/>
        <a:lstStyle/>
        <a:p>
          <a:r>
            <a: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Посредническое</a:t>
          </a:r>
          <a:endParaRPr lang="ru-RU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61AFDBAD-ABDB-4528-995F-F15E57ECFEE0}" type="parTrans" cxnId="{59078261-E2EE-418A-B2B9-2568F3ED7DEF}">
      <dgm:prSet/>
      <dgm:spPr/>
      <dgm:t>
        <a:bodyPr/>
        <a:lstStyle/>
        <a:p>
          <a:endParaRPr lang="ru-RU"/>
        </a:p>
      </dgm:t>
    </dgm:pt>
    <dgm:pt modelId="{4BAD21BE-5174-496C-9682-EEEE0B4DAE3D}" type="sibTrans" cxnId="{59078261-E2EE-418A-B2B9-2568F3ED7DEF}">
      <dgm:prSet/>
      <dgm:spPr/>
      <dgm:t>
        <a:bodyPr/>
        <a:lstStyle/>
        <a:p>
          <a:endParaRPr lang="ru-RU"/>
        </a:p>
      </dgm:t>
    </dgm:pt>
    <dgm:pt modelId="{C309C8CD-DB33-4760-A971-24FBD654C9A0}">
      <dgm:prSet phldrT="[Текст]" custT="1"/>
      <dgm:spPr/>
      <dgm:t>
        <a:bodyPr/>
        <a:lstStyle/>
        <a:p>
          <a:pPr algn="just"/>
          <a:r>
            <a:rPr lang="ru-RU" sz="1200" dirty="0" smtClean="0">
              <a:effectLst/>
              <a:latin typeface="Times New Roman" pitchFamily="18" charset="0"/>
              <a:cs typeface="Times New Roman" pitchFamily="18" charset="0"/>
            </a:rPr>
            <a:t>Помощь в организации, координации и информировании. Помощь в организации заключается в организации семейного досуга (включение членов семьи в организацию и проведение праздников, ярмарок, выставок и т.д.). Помощь в координации направлена на установление и актуализацию связей семьи с различными ведомствами, социальными службами, центрами социальной помощи и поддержки. Помощь в информировании направлена на информирование семьи по вопросам социальной защиты.</a:t>
          </a:r>
          <a:endParaRPr lang="ru-RU" sz="1200" dirty="0">
            <a:effectLst/>
            <a:latin typeface="Times New Roman" pitchFamily="18" charset="0"/>
            <a:cs typeface="Times New Roman" pitchFamily="18" charset="0"/>
          </a:endParaRPr>
        </a:p>
      </dgm:t>
    </dgm:pt>
    <dgm:pt modelId="{58787C84-BBA6-4742-A923-17C4C2BA22B7}" type="parTrans" cxnId="{0BA8569B-B019-4723-94A1-D84DC95B7E66}">
      <dgm:prSet/>
      <dgm:spPr/>
      <dgm:t>
        <a:bodyPr/>
        <a:lstStyle/>
        <a:p>
          <a:endParaRPr lang="ru-RU"/>
        </a:p>
      </dgm:t>
    </dgm:pt>
    <dgm:pt modelId="{207E7568-CDF4-4431-9A2A-8644E88ACE44}" type="sibTrans" cxnId="{0BA8569B-B019-4723-94A1-D84DC95B7E66}">
      <dgm:prSet/>
      <dgm:spPr/>
      <dgm:t>
        <a:bodyPr/>
        <a:lstStyle/>
        <a:p>
          <a:endParaRPr lang="ru-RU"/>
        </a:p>
      </dgm:t>
    </dgm:pt>
    <dgm:pt modelId="{AB9871B9-8B45-4DF7-84FD-31D76B8FCEBB}">
      <dgm:prSet phldrT="[Текст]" custT="1"/>
      <dgm:spPr/>
      <dgm:t>
        <a:bodyPr/>
        <a:lstStyle/>
        <a:p>
          <a:pPr algn="just"/>
          <a:endParaRPr lang="ru-RU" sz="1200" dirty="0">
            <a:latin typeface="Times New Roman" pitchFamily="18" charset="0"/>
            <a:cs typeface="Times New Roman" pitchFamily="18" charset="0"/>
          </a:endParaRPr>
        </a:p>
      </dgm:t>
    </dgm:pt>
    <dgm:pt modelId="{E77C7ADD-CED2-4DEC-8C73-C639FCFC0125}" type="parTrans" cxnId="{3B42DA3F-4B9E-48AF-89D8-9DBF2D2F0DF7}">
      <dgm:prSet/>
      <dgm:spPr/>
      <dgm:t>
        <a:bodyPr/>
        <a:lstStyle/>
        <a:p>
          <a:endParaRPr lang="ru-RU"/>
        </a:p>
      </dgm:t>
    </dgm:pt>
    <dgm:pt modelId="{FA69EFAB-FB10-4070-8D57-C3A35B4E3495}" type="sibTrans" cxnId="{3B42DA3F-4B9E-48AF-89D8-9DBF2D2F0DF7}">
      <dgm:prSet/>
      <dgm:spPr/>
      <dgm:t>
        <a:bodyPr/>
        <a:lstStyle/>
        <a:p>
          <a:endParaRPr lang="ru-RU"/>
        </a:p>
      </dgm:t>
    </dgm:pt>
    <dgm:pt modelId="{28F62557-E4C8-41B6-8187-F084D9BF6392}" type="pres">
      <dgm:prSet presAssocID="{0E5B0EDE-8F7E-4C1E-B8D6-D1DC9E5C012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5AC1E27-10EB-4F91-B5A6-75D7580202C4}" type="pres">
      <dgm:prSet presAssocID="{18880599-450E-46FD-A14D-6A65B5B97181}" presName="linNode" presStyleCnt="0"/>
      <dgm:spPr/>
      <dgm:t>
        <a:bodyPr/>
        <a:lstStyle/>
        <a:p>
          <a:endParaRPr lang="ru-RU"/>
        </a:p>
      </dgm:t>
    </dgm:pt>
    <dgm:pt modelId="{EC9EE448-9262-4757-885C-3FC4A15E985B}" type="pres">
      <dgm:prSet presAssocID="{18880599-450E-46FD-A14D-6A65B5B97181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42FFC3-F292-4940-9DB0-1BA6F8D2E819}" type="pres">
      <dgm:prSet presAssocID="{18880599-450E-46FD-A14D-6A65B5B97181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FBFB4F1-21D1-4A0C-A1F4-8603C1D6BEC1}" type="pres">
      <dgm:prSet presAssocID="{B2B866FE-B266-4135-BD7F-322280917473}" presName="sp" presStyleCnt="0"/>
      <dgm:spPr/>
      <dgm:t>
        <a:bodyPr/>
        <a:lstStyle/>
        <a:p>
          <a:endParaRPr lang="ru-RU"/>
        </a:p>
      </dgm:t>
    </dgm:pt>
    <dgm:pt modelId="{94B5647B-6F27-425F-A495-A74541A11339}" type="pres">
      <dgm:prSet presAssocID="{BB6B577B-6CC8-456E-8586-88946E57ADC3}" presName="linNode" presStyleCnt="0"/>
      <dgm:spPr/>
      <dgm:t>
        <a:bodyPr/>
        <a:lstStyle/>
        <a:p>
          <a:endParaRPr lang="ru-RU"/>
        </a:p>
      </dgm:t>
    </dgm:pt>
    <dgm:pt modelId="{6174F249-5BCE-47D2-9A9A-E96F8C066769}" type="pres">
      <dgm:prSet presAssocID="{BB6B577B-6CC8-456E-8586-88946E57ADC3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038959E-593F-4490-B5D5-F86054C7069D}" type="pres">
      <dgm:prSet presAssocID="{BB6B577B-6CC8-456E-8586-88946E57ADC3}" presName="descendantText" presStyleLbl="alignAccFollowNode1" presStyleIdx="1" presStyleCnt="3" custScaleY="12459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3805649-58E8-4C4E-8D40-4ABCBCC31B86}" type="pres">
      <dgm:prSet presAssocID="{8E73B078-7AB4-4B56-AABA-080DC8455D26}" presName="sp" presStyleCnt="0"/>
      <dgm:spPr/>
      <dgm:t>
        <a:bodyPr/>
        <a:lstStyle/>
        <a:p>
          <a:endParaRPr lang="ru-RU"/>
        </a:p>
      </dgm:t>
    </dgm:pt>
    <dgm:pt modelId="{5168D77E-67FE-4F19-94F6-3D1E2BF871F0}" type="pres">
      <dgm:prSet presAssocID="{D1079F3A-6375-40F2-854C-A1558CD8D740}" presName="linNode" presStyleCnt="0"/>
      <dgm:spPr/>
      <dgm:t>
        <a:bodyPr/>
        <a:lstStyle/>
        <a:p>
          <a:endParaRPr lang="ru-RU"/>
        </a:p>
      </dgm:t>
    </dgm:pt>
    <dgm:pt modelId="{2B166F6E-CF87-45D8-88A6-3AE97C1FFE4A}" type="pres">
      <dgm:prSet presAssocID="{D1079F3A-6375-40F2-854C-A1558CD8D740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1D5D469-702A-44FA-B4F6-892C701D4C7F}" type="pres">
      <dgm:prSet presAssocID="{D1079F3A-6375-40F2-854C-A1558CD8D740}" presName="descendantText" presStyleLbl="alignAccFollowNode1" presStyleIdx="2" presStyleCnt="3" custScaleY="11833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6C7DBF6-863C-40F2-A9FC-EF5A79DB99F4}" type="presOf" srcId="{0E5B0EDE-8F7E-4C1E-B8D6-D1DC9E5C0126}" destId="{28F62557-E4C8-41B6-8187-F084D9BF6392}" srcOrd="0" destOrd="0" presId="urn:microsoft.com/office/officeart/2005/8/layout/vList5"/>
    <dgm:cxn modelId="{0BA8569B-B019-4723-94A1-D84DC95B7E66}" srcId="{D1079F3A-6375-40F2-854C-A1558CD8D740}" destId="{C309C8CD-DB33-4760-A971-24FBD654C9A0}" srcOrd="0" destOrd="0" parTransId="{58787C84-BBA6-4742-A923-17C4C2BA22B7}" sibTransId="{207E7568-CDF4-4431-9A2A-8644E88ACE44}"/>
    <dgm:cxn modelId="{08AEE054-F182-42E6-BE82-9E12351B0A1D}" srcId="{BB6B577B-6CC8-456E-8586-88946E57ADC3}" destId="{5356F6D3-B902-4A43-A9DB-A4DA233384CC}" srcOrd="0" destOrd="0" parTransId="{1EA693F3-03F5-45FD-ACB1-932E8DB19920}" sibTransId="{236712AE-95BA-423E-A86B-9A441AE8BDA5}"/>
    <dgm:cxn modelId="{21D54B83-77D1-4EBD-8984-4EA7B43AC79C}" srcId="{0E5B0EDE-8F7E-4C1E-B8D6-D1DC9E5C0126}" destId="{BB6B577B-6CC8-456E-8586-88946E57ADC3}" srcOrd="1" destOrd="0" parTransId="{4D856C2A-3B5F-446E-9317-9F350EB2E404}" sibTransId="{8E73B078-7AB4-4B56-AABA-080DC8455D26}"/>
    <dgm:cxn modelId="{09BEC717-F9AE-4A1B-B5E2-991DFD8F9849}" type="presOf" srcId="{AB9871B9-8B45-4DF7-84FD-31D76B8FCEBB}" destId="{AB42FFC3-F292-4940-9DB0-1BA6F8D2E819}" srcOrd="0" destOrd="1" presId="urn:microsoft.com/office/officeart/2005/8/layout/vList5"/>
    <dgm:cxn modelId="{59078261-E2EE-418A-B2B9-2568F3ED7DEF}" srcId="{0E5B0EDE-8F7E-4C1E-B8D6-D1DC9E5C0126}" destId="{D1079F3A-6375-40F2-854C-A1558CD8D740}" srcOrd="2" destOrd="0" parTransId="{61AFDBAD-ABDB-4528-995F-F15E57ECFEE0}" sibTransId="{4BAD21BE-5174-496C-9682-EEEE0B4DAE3D}"/>
    <dgm:cxn modelId="{8C1204FD-EA9B-4FF7-A23A-13F57FB7248A}" type="presOf" srcId="{D1079F3A-6375-40F2-854C-A1558CD8D740}" destId="{2B166F6E-CF87-45D8-88A6-3AE97C1FFE4A}" srcOrd="0" destOrd="0" presId="urn:microsoft.com/office/officeart/2005/8/layout/vList5"/>
    <dgm:cxn modelId="{DE681120-44A1-47F6-BE77-85CC41BFE286}" type="presOf" srcId="{C309C8CD-DB33-4760-A971-24FBD654C9A0}" destId="{71D5D469-702A-44FA-B4F6-892C701D4C7F}" srcOrd="0" destOrd="0" presId="urn:microsoft.com/office/officeart/2005/8/layout/vList5"/>
    <dgm:cxn modelId="{BB265E5A-DC6C-4534-8453-91C2F96C65F7}" type="presOf" srcId="{5356F6D3-B902-4A43-A9DB-A4DA233384CC}" destId="{B038959E-593F-4490-B5D5-F86054C7069D}" srcOrd="0" destOrd="0" presId="urn:microsoft.com/office/officeart/2005/8/layout/vList5"/>
    <dgm:cxn modelId="{3B42DA3F-4B9E-48AF-89D8-9DBF2D2F0DF7}" srcId="{18880599-450E-46FD-A14D-6A65B5B97181}" destId="{AB9871B9-8B45-4DF7-84FD-31D76B8FCEBB}" srcOrd="1" destOrd="0" parTransId="{E77C7ADD-CED2-4DEC-8C73-C639FCFC0125}" sibTransId="{FA69EFAB-FB10-4070-8D57-C3A35B4E3495}"/>
    <dgm:cxn modelId="{1F4659D2-AD85-4427-811A-A55339397078}" srcId="{0E5B0EDE-8F7E-4C1E-B8D6-D1DC9E5C0126}" destId="{18880599-450E-46FD-A14D-6A65B5B97181}" srcOrd="0" destOrd="0" parTransId="{987FAC28-995A-4CD2-9F97-35464F486E8F}" sibTransId="{B2B866FE-B266-4135-BD7F-322280917473}"/>
    <dgm:cxn modelId="{298A980F-BB48-4599-A14A-1B6604B46221}" type="presOf" srcId="{18880599-450E-46FD-A14D-6A65B5B97181}" destId="{EC9EE448-9262-4757-885C-3FC4A15E985B}" srcOrd="0" destOrd="0" presId="urn:microsoft.com/office/officeart/2005/8/layout/vList5"/>
    <dgm:cxn modelId="{97F0C3C7-D0AD-44BC-96BF-4F193B49CA44}" type="presOf" srcId="{2E8CDB85-BBF4-4BFA-8F45-89970606FDAE}" destId="{AB42FFC3-F292-4940-9DB0-1BA6F8D2E819}" srcOrd="0" destOrd="0" presId="urn:microsoft.com/office/officeart/2005/8/layout/vList5"/>
    <dgm:cxn modelId="{47098797-08A6-4209-A159-13EBAE5A9388}" type="presOf" srcId="{BB6B577B-6CC8-456E-8586-88946E57ADC3}" destId="{6174F249-5BCE-47D2-9A9A-E96F8C066769}" srcOrd="0" destOrd="0" presId="urn:microsoft.com/office/officeart/2005/8/layout/vList5"/>
    <dgm:cxn modelId="{E99A8C41-0862-4556-9104-C4D6BB745033}" srcId="{18880599-450E-46FD-A14D-6A65B5B97181}" destId="{2E8CDB85-BBF4-4BFA-8F45-89970606FDAE}" srcOrd="0" destOrd="0" parTransId="{63A5733F-7BAB-4E45-8225-F10EBDBB12A6}" sibTransId="{BC0317FA-1913-44AD-A790-D78285EA3DFD}"/>
    <dgm:cxn modelId="{11F4D711-CB32-4BBD-B4DD-A25C6359AF07}" type="presParOf" srcId="{28F62557-E4C8-41B6-8187-F084D9BF6392}" destId="{75AC1E27-10EB-4F91-B5A6-75D7580202C4}" srcOrd="0" destOrd="0" presId="urn:microsoft.com/office/officeart/2005/8/layout/vList5"/>
    <dgm:cxn modelId="{8A2698DA-3F34-4D9C-BE5E-ED515A9D0D5D}" type="presParOf" srcId="{75AC1E27-10EB-4F91-B5A6-75D7580202C4}" destId="{EC9EE448-9262-4757-885C-3FC4A15E985B}" srcOrd="0" destOrd="0" presId="urn:microsoft.com/office/officeart/2005/8/layout/vList5"/>
    <dgm:cxn modelId="{2043F242-718A-4BF5-AF6A-9FA18141DDFD}" type="presParOf" srcId="{75AC1E27-10EB-4F91-B5A6-75D7580202C4}" destId="{AB42FFC3-F292-4940-9DB0-1BA6F8D2E819}" srcOrd="1" destOrd="0" presId="urn:microsoft.com/office/officeart/2005/8/layout/vList5"/>
    <dgm:cxn modelId="{0DC7EF62-A21D-416F-86DD-C34FEEAC0467}" type="presParOf" srcId="{28F62557-E4C8-41B6-8187-F084D9BF6392}" destId="{0FBFB4F1-21D1-4A0C-A1F4-8603C1D6BEC1}" srcOrd="1" destOrd="0" presId="urn:microsoft.com/office/officeart/2005/8/layout/vList5"/>
    <dgm:cxn modelId="{4B26DEB0-1D55-40C2-A100-3DCF906F9021}" type="presParOf" srcId="{28F62557-E4C8-41B6-8187-F084D9BF6392}" destId="{94B5647B-6F27-425F-A495-A74541A11339}" srcOrd="2" destOrd="0" presId="urn:microsoft.com/office/officeart/2005/8/layout/vList5"/>
    <dgm:cxn modelId="{5704F0A9-7DD9-4F13-B879-C5407A0F2571}" type="presParOf" srcId="{94B5647B-6F27-425F-A495-A74541A11339}" destId="{6174F249-5BCE-47D2-9A9A-E96F8C066769}" srcOrd="0" destOrd="0" presId="urn:microsoft.com/office/officeart/2005/8/layout/vList5"/>
    <dgm:cxn modelId="{60D427D0-9656-4091-A9AB-3BCB552C49E9}" type="presParOf" srcId="{94B5647B-6F27-425F-A495-A74541A11339}" destId="{B038959E-593F-4490-B5D5-F86054C7069D}" srcOrd="1" destOrd="0" presId="urn:microsoft.com/office/officeart/2005/8/layout/vList5"/>
    <dgm:cxn modelId="{8EF3985E-DD07-4EE4-AEB8-5D59DAEDD657}" type="presParOf" srcId="{28F62557-E4C8-41B6-8187-F084D9BF6392}" destId="{23805649-58E8-4C4E-8D40-4ABCBCC31B86}" srcOrd="3" destOrd="0" presId="urn:microsoft.com/office/officeart/2005/8/layout/vList5"/>
    <dgm:cxn modelId="{9D0A9602-AC27-4468-A9A5-A132EFD171F6}" type="presParOf" srcId="{28F62557-E4C8-41B6-8187-F084D9BF6392}" destId="{5168D77E-67FE-4F19-94F6-3D1E2BF871F0}" srcOrd="4" destOrd="0" presId="urn:microsoft.com/office/officeart/2005/8/layout/vList5"/>
    <dgm:cxn modelId="{260EBFA8-DC91-4C46-B519-DB07435E3226}" type="presParOf" srcId="{5168D77E-67FE-4F19-94F6-3D1E2BF871F0}" destId="{2B166F6E-CF87-45D8-88A6-3AE97C1FFE4A}" srcOrd="0" destOrd="0" presId="urn:microsoft.com/office/officeart/2005/8/layout/vList5"/>
    <dgm:cxn modelId="{6CB08817-3B73-4AD7-BC87-EA6B0B7BCEF5}" type="presParOf" srcId="{5168D77E-67FE-4F19-94F6-3D1E2BF871F0}" destId="{71D5D469-702A-44FA-B4F6-892C701D4C7F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E9ED7F8-AE81-49B9-9AE3-49C502A5F708}" type="doc">
      <dgm:prSet loTypeId="urn:microsoft.com/office/officeart/2005/8/layout/vList5" loCatId="list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E3F78190-AB18-4FD7-A3E0-3146C82C932D}">
      <dgm:prSet phldrT="[Текст]"/>
      <dgm:spPr/>
      <dgm:t>
        <a:bodyPr/>
        <a:lstStyle/>
        <a:p>
          <a:r>
            <a:rPr lang="ru-RU" dirty="0" smtClean="0"/>
            <a:t>Педагогическая</a:t>
          </a:r>
          <a:endParaRPr lang="ru-RU" dirty="0"/>
        </a:p>
      </dgm:t>
    </dgm:pt>
    <dgm:pt modelId="{35233662-3DE7-4E66-9620-6F004FFBC80C}" type="parTrans" cxnId="{BEACEF89-C49E-41E5-A1C2-5FDE95C36440}">
      <dgm:prSet/>
      <dgm:spPr/>
      <dgm:t>
        <a:bodyPr/>
        <a:lstStyle/>
        <a:p>
          <a:endParaRPr lang="ru-RU"/>
        </a:p>
      </dgm:t>
    </dgm:pt>
    <dgm:pt modelId="{2F3108BC-0EF8-4F59-838A-D2DF4365D248}" type="sibTrans" cxnId="{BEACEF89-C49E-41E5-A1C2-5FDE95C36440}">
      <dgm:prSet/>
      <dgm:spPr/>
      <dgm:t>
        <a:bodyPr/>
        <a:lstStyle/>
        <a:p>
          <a:endParaRPr lang="ru-RU"/>
        </a:p>
      </dgm:t>
    </dgm:pt>
    <dgm:pt modelId="{3D74C071-1582-4C82-867B-4EB81ECD148C}">
      <dgm:prSet phldrT="[Текст]" custT="1"/>
      <dgm:spPr/>
      <dgm:t>
        <a:bodyPr/>
        <a:lstStyle/>
        <a:p>
          <a:pPr algn="just"/>
          <a:r>
            <a:rPr lang="ru-RU" sz="1100" dirty="0" smtClean="0">
              <a:latin typeface="Times New Roman" pitchFamily="18" charset="0"/>
              <a:cs typeface="Times New Roman" pitchFamily="18" charset="0"/>
            </a:rPr>
            <a:t>базируется на предположении о недостаточной педагогической компетентности родителей. Используя данную модель, специалист ориентируется не столько на индивидуальные возможности родителей, сколько на универсальные способы воспитания</a:t>
          </a:r>
          <a:endParaRPr lang="ru-RU" sz="1100" dirty="0">
            <a:latin typeface="Times New Roman" pitchFamily="18" charset="0"/>
            <a:cs typeface="Times New Roman" pitchFamily="18" charset="0"/>
          </a:endParaRPr>
        </a:p>
      </dgm:t>
    </dgm:pt>
    <dgm:pt modelId="{29DFFC20-B2F9-41CC-AFCB-9F526871D2C8}" type="parTrans" cxnId="{BB31A263-96B6-4969-9D67-7EE54A8E7B59}">
      <dgm:prSet/>
      <dgm:spPr/>
      <dgm:t>
        <a:bodyPr/>
        <a:lstStyle/>
        <a:p>
          <a:endParaRPr lang="ru-RU"/>
        </a:p>
      </dgm:t>
    </dgm:pt>
    <dgm:pt modelId="{C5F8DE18-F6D0-49AC-BCC3-7E4C624A1C18}" type="sibTrans" cxnId="{BB31A263-96B6-4969-9D67-7EE54A8E7B59}">
      <dgm:prSet/>
      <dgm:spPr/>
      <dgm:t>
        <a:bodyPr/>
        <a:lstStyle/>
        <a:p>
          <a:endParaRPr lang="ru-RU"/>
        </a:p>
      </dgm:t>
    </dgm:pt>
    <dgm:pt modelId="{C4B6DF01-F427-4B39-BEBF-52E3290746C5}">
      <dgm:prSet phldrT="[Текст]"/>
      <dgm:spPr/>
      <dgm:t>
        <a:bodyPr/>
        <a:lstStyle/>
        <a:p>
          <a:r>
            <a:rPr lang="ru-RU" dirty="0" smtClean="0"/>
            <a:t>Социальная</a:t>
          </a:r>
          <a:endParaRPr lang="ru-RU" dirty="0"/>
        </a:p>
      </dgm:t>
    </dgm:pt>
    <dgm:pt modelId="{DEE5A252-6992-452D-8B72-0ECFB3931C69}" type="parTrans" cxnId="{826429DE-1FDD-4650-8508-490D19200C20}">
      <dgm:prSet/>
      <dgm:spPr/>
      <dgm:t>
        <a:bodyPr/>
        <a:lstStyle/>
        <a:p>
          <a:endParaRPr lang="ru-RU"/>
        </a:p>
      </dgm:t>
    </dgm:pt>
    <dgm:pt modelId="{D30A1CEF-7F26-407F-AD71-9EC3EA402FBC}" type="sibTrans" cxnId="{826429DE-1FDD-4650-8508-490D19200C20}">
      <dgm:prSet/>
      <dgm:spPr/>
      <dgm:t>
        <a:bodyPr/>
        <a:lstStyle/>
        <a:p>
          <a:endParaRPr lang="ru-RU"/>
        </a:p>
      </dgm:t>
    </dgm:pt>
    <dgm:pt modelId="{97E3D6D0-F1BA-4417-A396-B5819597FA4C}">
      <dgm:prSet phldrT="[Текст]" custT="1"/>
      <dgm:spPr/>
      <dgm:t>
        <a:bodyPr/>
        <a:lstStyle/>
        <a:p>
          <a:pPr algn="just"/>
          <a:r>
            <a:rPr lang="ru-RU" sz="1100" dirty="0" smtClean="0">
              <a:latin typeface="Times New Roman" pitchFamily="18" charset="0"/>
              <a:cs typeface="Times New Roman" pitchFamily="18" charset="0"/>
            </a:rPr>
            <a:t>используется в тех случаях, когда семейные трудности являются результатом неблагоприятных жизненных обстоятельств. Поэтому помимо анализа жизненной ситуации необходима помощь внешних сил (пособия, разовые выплаты и т.п.).</a:t>
          </a:r>
          <a:endParaRPr lang="ru-RU" sz="1100" dirty="0">
            <a:latin typeface="Times New Roman" pitchFamily="18" charset="0"/>
            <a:cs typeface="Times New Roman" pitchFamily="18" charset="0"/>
          </a:endParaRPr>
        </a:p>
      </dgm:t>
    </dgm:pt>
    <dgm:pt modelId="{C0F4AFBA-1376-4E9C-B422-944B0B285210}" type="parTrans" cxnId="{FF23B89A-6B5B-40FD-A4E1-C246E8B1794B}">
      <dgm:prSet/>
      <dgm:spPr/>
      <dgm:t>
        <a:bodyPr/>
        <a:lstStyle/>
        <a:p>
          <a:endParaRPr lang="ru-RU"/>
        </a:p>
      </dgm:t>
    </dgm:pt>
    <dgm:pt modelId="{DAABB292-4C49-4E3F-82D8-646F6E5BD200}" type="sibTrans" cxnId="{FF23B89A-6B5B-40FD-A4E1-C246E8B1794B}">
      <dgm:prSet/>
      <dgm:spPr/>
      <dgm:t>
        <a:bodyPr/>
        <a:lstStyle/>
        <a:p>
          <a:endParaRPr lang="ru-RU"/>
        </a:p>
      </dgm:t>
    </dgm:pt>
    <dgm:pt modelId="{CFF3F113-B05B-4CD5-B4A9-059117B51C57}">
      <dgm:prSet phldrT="[Текст]"/>
      <dgm:spPr/>
      <dgm:t>
        <a:bodyPr/>
        <a:lstStyle/>
        <a:p>
          <a:r>
            <a:rPr lang="ru-RU" dirty="0" smtClean="0"/>
            <a:t>Психологическая</a:t>
          </a:r>
          <a:endParaRPr lang="ru-RU" dirty="0"/>
        </a:p>
      </dgm:t>
    </dgm:pt>
    <dgm:pt modelId="{C1F2686B-D4B9-4890-B332-643011ABD61D}" type="parTrans" cxnId="{EB45E7CF-6023-4F6F-8E49-ECE91BCFAB5F}">
      <dgm:prSet/>
      <dgm:spPr/>
      <dgm:t>
        <a:bodyPr/>
        <a:lstStyle/>
        <a:p>
          <a:endParaRPr lang="ru-RU"/>
        </a:p>
      </dgm:t>
    </dgm:pt>
    <dgm:pt modelId="{4B2BD1BB-DB67-4DE7-8644-4A43ABBF97CD}" type="sibTrans" cxnId="{EB45E7CF-6023-4F6F-8E49-ECE91BCFAB5F}">
      <dgm:prSet/>
      <dgm:spPr/>
      <dgm:t>
        <a:bodyPr/>
        <a:lstStyle/>
        <a:p>
          <a:endParaRPr lang="ru-RU"/>
        </a:p>
      </dgm:t>
    </dgm:pt>
    <dgm:pt modelId="{4D311ABB-C0FB-467D-8F08-60D8F42EECE3}">
      <dgm:prSet/>
      <dgm:spPr/>
      <dgm:t>
        <a:bodyPr/>
        <a:lstStyle/>
        <a:p>
          <a:r>
            <a:rPr lang="ru-RU" dirty="0" smtClean="0"/>
            <a:t>Диагностическая</a:t>
          </a:r>
          <a:endParaRPr lang="ru-RU" dirty="0"/>
        </a:p>
      </dgm:t>
    </dgm:pt>
    <dgm:pt modelId="{583C89BA-5E5C-4B7F-BA56-2A9A320BBD48}" type="parTrans" cxnId="{F6131A7D-BF68-46DE-92DA-8CD09B8AFD3F}">
      <dgm:prSet/>
      <dgm:spPr/>
      <dgm:t>
        <a:bodyPr/>
        <a:lstStyle/>
        <a:p>
          <a:endParaRPr lang="ru-RU"/>
        </a:p>
      </dgm:t>
    </dgm:pt>
    <dgm:pt modelId="{E8B06B80-5614-448D-8AB3-1DC48FB9818C}" type="sibTrans" cxnId="{F6131A7D-BF68-46DE-92DA-8CD09B8AFD3F}">
      <dgm:prSet/>
      <dgm:spPr/>
      <dgm:t>
        <a:bodyPr/>
        <a:lstStyle/>
        <a:p>
          <a:endParaRPr lang="ru-RU"/>
        </a:p>
      </dgm:t>
    </dgm:pt>
    <dgm:pt modelId="{0A58D455-3892-4134-9F8C-2A8DCECE25AD}">
      <dgm:prSet phldrT="[Текст]" custT="1"/>
      <dgm:spPr/>
      <dgm:t>
        <a:bodyPr/>
        <a:lstStyle/>
        <a:p>
          <a:pPr algn="just"/>
          <a:r>
            <a:rPr lang="ru-RU" sz="1100" dirty="0" smtClean="0">
              <a:latin typeface="Times New Roman" pitchFamily="18" charset="0"/>
              <a:cs typeface="Times New Roman" pitchFamily="18" charset="0"/>
            </a:rPr>
            <a:t>используется, когда причины трудностей ребенка лежат в области общения, в личностных особенностях членов семьи. Данная модель предполагает анализ семейной ситуации, психодиагностику личности, диагностику семейных взаимоотношений. Практическая помощь заключается в преодолении барьеров в общении и причин его нарушений.</a:t>
          </a:r>
          <a:endParaRPr lang="ru-RU" sz="1100" dirty="0">
            <a:latin typeface="Times New Roman" pitchFamily="18" charset="0"/>
            <a:cs typeface="Times New Roman" pitchFamily="18" charset="0"/>
          </a:endParaRPr>
        </a:p>
      </dgm:t>
    </dgm:pt>
    <dgm:pt modelId="{1FCDFD73-5D52-458D-B311-824568F40154}" type="sibTrans" cxnId="{B4451536-ED45-4441-80FE-D7A435FBB71F}">
      <dgm:prSet/>
      <dgm:spPr/>
      <dgm:t>
        <a:bodyPr/>
        <a:lstStyle/>
        <a:p>
          <a:endParaRPr lang="ru-RU"/>
        </a:p>
      </dgm:t>
    </dgm:pt>
    <dgm:pt modelId="{9EBBE861-2FB3-4875-9B50-C3D7C38226BE}" type="parTrans" cxnId="{B4451536-ED45-4441-80FE-D7A435FBB71F}">
      <dgm:prSet/>
      <dgm:spPr/>
      <dgm:t>
        <a:bodyPr/>
        <a:lstStyle/>
        <a:p>
          <a:endParaRPr lang="ru-RU"/>
        </a:p>
      </dgm:t>
    </dgm:pt>
    <dgm:pt modelId="{6E68F106-075E-477D-9392-47D289D54488}">
      <dgm:prSet custT="1"/>
      <dgm:spPr/>
      <dgm:t>
        <a:bodyPr/>
        <a:lstStyle/>
        <a:p>
          <a:pPr algn="just"/>
          <a:r>
            <a:rPr lang="ru-RU" sz="1100" dirty="0" smtClean="0">
              <a:latin typeface="Times New Roman" pitchFamily="18" charset="0"/>
              <a:cs typeface="Times New Roman" pitchFamily="18" charset="0"/>
            </a:rPr>
            <a:t>основывается на предположении дефицита у родителей специальных знаний о ребенке или о своей семье. Объект диагностики – семья, дети.</a:t>
          </a:r>
          <a:endParaRPr lang="ru-RU" sz="1100" dirty="0">
            <a:latin typeface="Times New Roman" pitchFamily="18" charset="0"/>
            <a:cs typeface="Times New Roman" pitchFamily="18" charset="0"/>
          </a:endParaRPr>
        </a:p>
      </dgm:t>
    </dgm:pt>
    <dgm:pt modelId="{48A25C34-B8C8-4871-B26E-2323A5AA18CC}" type="parTrans" cxnId="{2412D7B7-8043-4136-B75F-D015FB607A5B}">
      <dgm:prSet/>
      <dgm:spPr/>
      <dgm:t>
        <a:bodyPr/>
        <a:lstStyle/>
        <a:p>
          <a:endParaRPr lang="ru-RU"/>
        </a:p>
      </dgm:t>
    </dgm:pt>
    <dgm:pt modelId="{D55D4473-85A9-4034-B4DA-2265C717B82A}" type="sibTrans" cxnId="{2412D7B7-8043-4136-B75F-D015FB607A5B}">
      <dgm:prSet/>
      <dgm:spPr/>
      <dgm:t>
        <a:bodyPr/>
        <a:lstStyle/>
        <a:p>
          <a:endParaRPr lang="ru-RU"/>
        </a:p>
      </dgm:t>
    </dgm:pt>
    <dgm:pt modelId="{7D04A61F-1CB1-4AF0-A576-12FF0070F2B2}" type="pres">
      <dgm:prSet presAssocID="{9E9ED7F8-AE81-49B9-9AE3-49C502A5F70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85BD8BC-C5E8-4D73-976B-EF622A210B1C}" type="pres">
      <dgm:prSet presAssocID="{E3F78190-AB18-4FD7-A3E0-3146C82C932D}" presName="linNode" presStyleCnt="0"/>
      <dgm:spPr/>
    </dgm:pt>
    <dgm:pt modelId="{85385E37-CB5C-4567-903E-285558786BB5}" type="pres">
      <dgm:prSet presAssocID="{E3F78190-AB18-4FD7-A3E0-3146C82C932D}" presName="parentText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BB14731-5AEF-4057-ABF5-FD8BC60604F4}" type="pres">
      <dgm:prSet presAssocID="{E3F78190-AB18-4FD7-A3E0-3146C82C932D}" presName="descendantText" presStyleLbl="align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DCD0C4-2A96-4148-91D7-27EF610EAF81}" type="pres">
      <dgm:prSet presAssocID="{2F3108BC-0EF8-4F59-838A-D2DF4365D248}" presName="sp" presStyleCnt="0"/>
      <dgm:spPr/>
    </dgm:pt>
    <dgm:pt modelId="{1463A5AC-E29F-4582-A433-D1244FC97DD0}" type="pres">
      <dgm:prSet presAssocID="{C4B6DF01-F427-4B39-BEBF-52E3290746C5}" presName="linNode" presStyleCnt="0"/>
      <dgm:spPr/>
    </dgm:pt>
    <dgm:pt modelId="{A88B456A-67FF-4413-B03E-9C2D822EC968}" type="pres">
      <dgm:prSet presAssocID="{C4B6DF01-F427-4B39-BEBF-52E3290746C5}" presName="parentText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F1968E0-478F-4534-A5C5-22C6ABC45394}" type="pres">
      <dgm:prSet presAssocID="{C4B6DF01-F427-4B39-BEBF-52E3290746C5}" presName="descendantText" presStyleLbl="align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6A03D5-BB3C-4E69-A320-BA695894141F}" type="pres">
      <dgm:prSet presAssocID="{D30A1CEF-7F26-407F-AD71-9EC3EA402FBC}" presName="sp" presStyleCnt="0"/>
      <dgm:spPr/>
    </dgm:pt>
    <dgm:pt modelId="{D521AE69-4DAB-423D-BD8F-5C5D8F0186A0}" type="pres">
      <dgm:prSet presAssocID="{CFF3F113-B05B-4CD5-B4A9-059117B51C57}" presName="linNode" presStyleCnt="0"/>
      <dgm:spPr/>
    </dgm:pt>
    <dgm:pt modelId="{D11DFC53-F4E9-451D-BD77-3C71BA3D91A9}" type="pres">
      <dgm:prSet presAssocID="{CFF3F113-B05B-4CD5-B4A9-059117B51C57}" presName="parentText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95E493-1404-4EE6-8190-E06FD06A3744}" type="pres">
      <dgm:prSet presAssocID="{CFF3F113-B05B-4CD5-B4A9-059117B51C57}" presName="descendantText" presStyleLbl="alignAccFollowNode1" presStyleIdx="2" presStyleCnt="4" custScaleY="152964" custLinFactNeighborX="1766" custLinFactNeighborY="-119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DD4CA70-DFA9-40E4-9D3D-46115D3EE9AB}" type="pres">
      <dgm:prSet presAssocID="{4B2BD1BB-DB67-4DE7-8644-4A43ABBF97CD}" presName="sp" presStyleCnt="0"/>
      <dgm:spPr/>
    </dgm:pt>
    <dgm:pt modelId="{A8283CD7-2C78-4DD2-8756-0A2BBAEFD91C}" type="pres">
      <dgm:prSet presAssocID="{4D311ABB-C0FB-467D-8F08-60D8F42EECE3}" presName="linNode" presStyleCnt="0"/>
      <dgm:spPr/>
    </dgm:pt>
    <dgm:pt modelId="{DDF14EBF-EF8F-4A7D-A27F-006E83E5187B}" type="pres">
      <dgm:prSet presAssocID="{4D311ABB-C0FB-467D-8F08-60D8F42EECE3}" presName="parentText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57B46D4-FC7E-4DC8-B364-DDA6BE3EBD62}" type="pres">
      <dgm:prSet presAssocID="{4D311ABB-C0FB-467D-8F08-60D8F42EECE3}" presName="descendantText" presStyleLbl="align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07AB8DD-1232-4854-8A79-24AABF4F60BD}" type="presOf" srcId="{CFF3F113-B05B-4CD5-B4A9-059117B51C57}" destId="{D11DFC53-F4E9-451D-BD77-3C71BA3D91A9}" srcOrd="0" destOrd="0" presId="urn:microsoft.com/office/officeart/2005/8/layout/vList5"/>
    <dgm:cxn modelId="{61E9CAA3-8CB7-48D9-BAA0-C70E0B5F246B}" type="presOf" srcId="{3D74C071-1582-4C82-867B-4EB81ECD148C}" destId="{4BB14731-5AEF-4057-ABF5-FD8BC60604F4}" srcOrd="0" destOrd="0" presId="urn:microsoft.com/office/officeart/2005/8/layout/vList5"/>
    <dgm:cxn modelId="{25200386-3D85-475A-937C-849EDED9DE29}" type="presOf" srcId="{6E68F106-075E-477D-9392-47D289D54488}" destId="{957B46D4-FC7E-4DC8-B364-DDA6BE3EBD62}" srcOrd="0" destOrd="0" presId="urn:microsoft.com/office/officeart/2005/8/layout/vList5"/>
    <dgm:cxn modelId="{7E8ACD0D-FB49-426E-B516-3C7AC99A70C5}" type="presOf" srcId="{E3F78190-AB18-4FD7-A3E0-3146C82C932D}" destId="{85385E37-CB5C-4567-903E-285558786BB5}" srcOrd="0" destOrd="0" presId="urn:microsoft.com/office/officeart/2005/8/layout/vList5"/>
    <dgm:cxn modelId="{B4451536-ED45-4441-80FE-D7A435FBB71F}" srcId="{CFF3F113-B05B-4CD5-B4A9-059117B51C57}" destId="{0A58D455-3892-4134-9F8C-2A8DCECE25AD}" srcOrd="0" destOrd="0" parTransId="{9EBBE861-2FB3-4875-9B50-C3D7C38226BE}" sibTransId="{1FCDFD73-5D52-458D-B311-824568F40154}"/>
    <dgm:cxn modelId="{2412D7B7-8043-4136-B75F-D015FB607A5B}" srcId="{4D311ABB-C0FB-467D-8F08-60D8F42EECE3}" destId="{6E68F106-075E-477D-9392-47D289D54488}" srcOrd="0" destOrd="0" parTransId="{48A25C34-B8C8-4871-B26E-2323A5AA18CC}" sibTransId="{D55D4473-85A9-4034-B4DA-2265C717B82A}"/>
    <dgm:cxn modelId="{3CA374F4-9096-4E4C-A759-AA1F6E553057}" type="presOf" srcId="{4D311ABB-C0FB-467D-8F08-60D8F42EECE3}" destId="{DDF14EBF-EF8F-4A7D-A27F-006E83E5187B}" srcOrd="0" destOrd="0" presId="urn:microsoft.com/office/officeart/2005/8/layout/vList5"/>
    <dgm:cxn modelId="{826429DE-1FDD-4650-8508-490D19200C20}" srcId="{9E9ED7F8-AE81-49B9-9AE3-49C502A5F708}" destId="{C4B6DF01-F427-4B39-BEBF-52E3290746C5}" srcOrd="1" destOrd="0" parTransId="{DEE5A252-6992-452D-8B72-0ECFB3931C69}" sibTransId="{D30A1CEF-7F26-407F-AD71-9EC3EA402FBC}"/>
    <dgm:cxn modelId="{5C6D9CF1-E73A-49B0-B5AB-CECAA08AE304}" type="presOf" srcId="{0A58D455-3892-4134-9F8C-2A8DCECE25AD}" destId="{4595E493-1404-4EE6-8190-E06FD06A3744}" srcOrd="0" destOrd="0" presId="urn:microsoft.com/office/officeart/2005/8/layout/vList5"/>
    <dgm:cxn modelId="{BB31A263-96B6-4969-9D67-7EE54A8E7B59}" srcId="{E3F78190-AB18-4FD7-A3E0-3146C82C932D}" destId="{3D74C071-1582-4C82-867B-4EB81ECD148C}" srcOrd="0" destOrd="0" parTransId="{29DFFC20-B2F9-41CC-AFCB-9F526871D2C8}" sibTransId="{C5F8DE18-F6D0-49AC-BCC3-7E4C624A1C18}"/>
    <dgm:cxn modelId="{6F38A520-47E2-4833-ACD3-A721907A0615}" type="presOf" srcId="{C4B6DF01-F427-4B39-BEBF-52E3290746C5}" destId="{A88B456A-67FF-4413-B03E-9C2D822EC968}" srcOrd="0" destOrd="0" presId="urn:microsoft.com/office/officeart/2005/8/layout/vList5"/>
    <dgm:cxn modelId="{F6131A7D-BF68-46DE-92DA-8CD09B8AFD3F}" srcId="{9E9ED7F8-AE81-49B9-9AE3-49C502A5F708}" destId="{4D311ABB-C0FB-467D-8F08-60D8F42EECE3}" srcOrd="3" destOrd="0" parTransId="{583C89BA-5E5C-4B7F-BA56-2A9A320BBD48}" sibTransId="{E8B06B80-5614-448D-8AB3-1DC48FB9818C}"/>
    <dgm:cxn modelId="{BEACEF89-C49E-41E5-A1C2-5FDE95C36440}" srcId="{9E9ED7F8-AE81-49B9-9AE3-49C502A5F708}" destId="{E3F78190-AB18-4FD7-A3E0-3146C82C932D}" srcOrd="0" destOrd="0" parTransId="{35233662-3DE7-4E66-9620-6F004FFBC80C}" sibTransId="{2F3108BC-0EF8-4F59-838A-D2DF4365D248}"/>
    <dgm:cxn modelId="{EB45E7CF-6023-4F6F-8E49-ECE91BCFAB5F}" srcId="{9E9ED7F8-AE81-49B9-9AE3-49C502A5F708}" destId="{CFF3F113-B05B-4CD5-B4A9-059117B51C57}" srcOrd="2" destOrd="0" parTransId="{C1F2686B-D4B9-4890-B332-643011ABD61D}" sibTransId="{4B2BD1BB-DB67-4DE7-8644-4A43ABBF97CD}"/>
    <dgm:cxn modelId="{FF23B89A-6B5B-40FD-A4E1-C246E8B1794B}" srcId="{C4B6DF01-F427-4B39-BEBF-52E3290746C5}" destId="{97E3D6D0-F1BA-4417-A396-B5819597FA4C}" srcOrd="0" destOrd="0" parTransId="{C0F4AFBA-1376-4E9C-B422-944B0B285210}" sibTransId="{DAABB292-4C49-4E3F-82D8-646F6E5BD200}"/>
    <dgm:cxn modelId="{8E3CD9F8-F68A-4021-808F-FFFAC0D6EF6B}" type="presOf" srcId="{97E3D6D0-F1BA-4417-A396-B5819597FA4C}" destId="{BF1968E0-478F-4534-A5C5-22C6ABC45394}" srcOrd="0" destOrd="0" presId="urn:microsoft.com/office/officeart/2005/8/layout/vList5"/>
    <dgm:cxn modelId="{0EE3CF59-0DF7-4335-9498-A2F30429A9AD}" type="presOf" srcId="{9E9ED7F8-AE81-49B9-9AE3-49C502A5F708}" destId="{7D04A61F-1CB1-4AF0-A576-12FF0070F2B2}" srcOrd="0" destOrd="0" presId="urn:microsoft.com/office/officeart/2005/8/layout/vList5"/>
    <dgm:cxn modelId="{A514D3AE-D4CB-437C-90E3-300540ED84F7}" type="presParOf" srcId="{7D04A61F-1CB1-4AF0-A576-12FF0070F2B2}" destId="{B85BD8BC-C5E8-4D73-976B-EF622A210B1C}" srcOrd="0" destOrd="0" presId="urn:microsoft.com/office/officeart/2005/8/layout/vList5"/>
    <dgm:cxn modelId="{6A89C6BD-7DDF-4655-9158-A779080960E4}" type="presParOf" srcId="{B85BD8BC-C5E8-4D73-976B-EF622A210B1C}" destId="{85385E37-CB5C-4567-903E-285558786BB5}" srcOrd="0" destOrd="0" presId="urn:microsoft.com/office/officeart/2005/8/layout/vList5"/>
    <dgm:cxn modelId="{3D841015-D936-4EE8-A441-E382CBF05293}" type="presParOf" srcId="{B85BD8BC-C5E8-4D73-976B-EF622A210B1C}" destId="{4BB14731-5AEF-4057-ABF5-FD8BC60604F4}" srcOrd="1" destOrd="0" presId="urn:microsoft.com/office/officeart/2005/8/layout/vList5"/>
    <dgm:cxn modelId="{E7D79327-AFCE-4437-9CFF-E374C5BCE8EA}" type="presParOf" srcId="{7D04A61F-1CB1-4AF0-A576-12FF0070F2B2}" destId="{EFDCD0C4-2A96-4148-91D7-27EF610EAF81}" srcOrd="1" destOrd="0" presId="urn:microsoft.com/office/officeart/2005/8/layout/vList5"/>
    <dgm:cxn modelId="{B02A23B9-97D2-4362-B570-29B25E529456}" type="presParOf" srcId="{7D04A61F-1CB1-4AF0-A576-12FF0070F2B2}" destId="{1463A5AC-E29F-4582-A433-D1244FC97DD0}" srcOrd="2" destOrd="0" presId="urn:microsoft.com/office/officeart/2005/8/layout/vList5"/>
    <dgm:cxn modelId="{6D9EE51A-64A4-4E3C-AE9A-C88071D04562}" type="presParOf" srcId="{1463A5AC-E29F-4582-A433-D1244FC97DD0}" destId="{A88B456A-67FF-4413-B03E-9C2D822EC968}" srcOrd="0" destOrd="0" presId="urn:microsoft.com/office/officeart/2005/8/layout/vList5"/>
    <dgm:cxn modelId="{BBE8D9D2-7BF0-4FC2-A0E3-792FAFC60CFD}" type="presParOf" srcId="{1463A5AC-E29F-4582-A433-D1244FC97DD0}" destId="{BF1968E0-478F-4534-A5C5-22C6ABC45394}" srcOrd="1" destOrd="0" presId="urn:microsoft.com/office/officeart/2005/8/layout/vList5"/>
    <dgm:cxn modelId="{2E87EF86-BEAF-4A7F-AC0D-C1AA34FE5119}" type="presParOf" srcId="{7D04A61F-1CB1-4AF0-A576-12FF0070F2B2}" destId="{B46A03D5-BB3C-4E69-A320-BA695894141F}" srcOrd="3" destOrd="0" presId="urn:microsoft.com/office/officeart/2005/8/layout/vList5"/>
    <dgm:cxn modelId="{309F58B2-2012-4478-BD72-79F21EE43D42}" type="presParOf" srcId="{7D04A61F-1CB1-4AF0-A576-12FF0070F2B2}" destId="{D521AE69-4DAB-423D-BD8F-5C5D8F0186A0}" srcOrd="4" destOrd="0" presId="urn:microsoft.com/office/officeart/2005/8/layout/vList5"/>
    <dgm:cxn modelId="{1D3318A1-1A21-4718-BE01-3F031BD786D1}" type="presParOf" srcId="{D521AE69-4DAB-423D-BD8F-5C5D8F0186A0}" destId="{D11DFC53-F4E9-451D-BD77-3C71BA3D91A9}" srcOrd="0" destOrd="0" presId="urn:microsoft.com/office/officeart/2005/8/layout/vList5"/>
    <dgm:cxn modelId="{9D06EA94-648B-4CDE-9517-9A8DEF30AF38}" type="presParOf" srcId="{D521AE69-4DAB-423D-BD8F-5C5D8F0186A0}" destId="{4595E493-1404-4EE6-8190-E06FD06A3744}" srcOrd="1" destOrd="0" presId="urn:microsoft.com/office/officeart/2005/8/layout/vList5"/>
    <dgm:cxn modelId="{9CE08859-0129-41F4-B84C-923AD9CEA348}" type="presParOf" srcId="{7D04A61F-1CB1-4AF0-A576-12FF0070F2B2}" destId="{8DD4CA70-DFA9-40E4-9D3D-46115D3EE9AB}" srcOrd="5" destOrd="0" presId="urn:microsoft.com/office/officeart/2005/8/layout/vList5"/>
    <dgm:cxn modelId="{AEE337CB-CDEF-41A5-B50A-DD0C413DCB3A}" type="presParOf" srcId="{7D04A61F-1CB1-4AF0-A576-12FF0070F2B2}" destId="{A8283CD7-2C78-4DD2-8756-0A2BBAEFD91C}" srcOrd="6" destOrd="0" presId="urn:microsoft.com/office/officeart/2005/8/layout/vList5"/>
    <dgm:cxn modelId="{73D6ED98-9540-412E-842B-048F09472F06}" type="presParOf" srcId="{A8283CD7-2C78-4DD2-8756-0A2BBAEFD91C}" destId="{DDF14EBF-EF8F-4A7D-A27F-006E83E5187B}" srcOrd="0" destOrd="0" presId="urn:microsoft.com/office/officeart/2005/8/layout/vList5"/>
    <dgm:cxn modelId="{62AC7F9E-8C0C-416E-9E39-56FDC130E3B8}" type="presParOf" srcId="{A8283CD7-2C78-4DD2-8756-0A2BBAEFD91C}" destId="{957B46D4-FC7E-4DC8-B364-DDA6BE3EBD62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0907843-99F6-4B7B-9242-9E1B7373AB1A}" type="doc">
      <dgm:prSet loTypeId="urn:microsoft.com/office/officeart/2005/8/layout/cycle3" loCatId="cycle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57493A90-55AE-4FFD-A636-749BF1C09DBA}">
      <dgm:prSet phldrT="[Текст]" custT="1"/>
      <dgm:spPr/>
      <dgm:t>
        <a:bodyPr/>
        <a:lstStyle/>
        <a:p>
          <a:pPr algn="ctr"/>
          <a:r>
            <a:rPr lang="ru-RU" sz="1100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Не навреди.</a:t>
          </a:r>
          <a:endParaRPr lang="ru-RU" sz="1100" b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5AAEE7E1-0C2C-4B90-8967-EF487AFAA69E}" type="parTrans" cxnId="{1356B326-EDCB-49BB-AD4E-74847724CD4A}">
      <dgm:prSet/>
      <dgm:spPr/>
      <dgm:t>
        <a:bodyPr/>
        <a:lstStyle/>
        <a:p>
          <a:pPr algn="ctr"/>
          <a:endParaRPr lang="ru-RU" sz="1100" b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D074438A-B344-4156-95DD-96C783851112}" type="sibTrans" cxnId="{1356B326-EDCB-49BB-AD4E-74847724CD4A}">
      <dgm:prSet custT="1"/>
      <dgm:spPr/>
      <dgm:t>
        <a:bodyPr/>
        <a:lstStyle/>
        <a:p>
          <a:pPr algn="ctr"/>
          <a:endParaRPr lang="ru-RU" sz="1100" b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8E44E955-E545-4937-A3BA-E1B71CB114D9}">
      <dgm:prSet phldrT="[Текст]" custT="1"/>
      <dgm:spPr/>
      <dgm:t>
        <a:bodyPr/>
        <a:lstStyle/>
        <a:p>
          <a:pPr algn="ctr"/>
          <a:r>
            <a:rPr lang="ru-RU" sz="1100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Не оценивай.</a:t>
          </a:r>
          <a:endParaRPr lang="ru-RU" sz="1100" b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6701B7D0-99EB-4C14-89CB-D83AEF580B2A}" type="parTrans" cxnId="{8F810288-85F5-41A8-AF53-5104DBD6024E}">
      <dgm:prSet/>
      <dgm:spPr/>
      <dgm:t>
        <a:bodyPr/>
        <a:lstStyle/>
        <a:p>
          <a:pPr algn="ctr"/>
          <a:endParaRPr lang="ru-RU" sz="1100" b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565239DD-4D84-4736-8709-FCE997F65FC1}" type="sibTrans" cxnId="{8F810288-85F5-41A8-AF53-5104DBD6024E}">
      <dgm:prSet custT="1"/>
      <dgm:spPr/>
      <dgm:t>
        <a:bodyPr/>
        <a:lstStyle/>
        <a:p>
          <a:pPr algn="ctr"/>
          <a:endParaRPr lang="ru-RU" sz="1100" b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FD92DE11-F2F1-4AD8-89EF-BA878A64A7C9}">
      <dgm:prSet phldrT="[Текст]" custT="1"/>
      <dgm:spPr/>
      <dgm:t>
        <a:bodyPr/>
        <a:lstStyle/>
        <a:p>
          <a:pPr algn="ctr"/>
          <a:r>
            <a:rPr lang="ru-RU" sz="1100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Принимай человека таким, какой он есть.</a:t>
          </a:r>
          <a:endParaRPr lang="ru-RU" sz="1100" b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05DB139B-5B36-4A4A-8C82-E4C44EFF75E7}" type="parTrans" cxnId="{EA644687-A633-4068-BBDB-2688F1BDFF67}">
      <dgm:prSet/>
      <dgm:spPr/>
      <dgm:t>
        <a:bodyPr/>
        <a:lstStyle/>
        <a:p>
          <a:pPr algn="ctr"/>
          <a:endParaRPr lang="ru-RU" sz="1100" b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D5357522-0D93-4C6A-B0D2-D44936298FEC}" type="sibTrans" cxnId="{EA644687-A633-4068-BBDB-2688F1BDFF67}">
      <dgm:prSet custT="1"/>
      <dgm:spPr/>
      <dgm:t>
        <a:bodyPr/>
        <a:lstStyle/>
        <a:p>
          <a:pPr algn="ctr"/>
          <a:endParaRPr lang="ru-RU" sz="1100" b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BE90F81E-EC6C-4AC8-A34B-A254C0B6F59D}">
      <dgm:prSet phldrT="[Текст]" custT="1"/>
      <dgm:spPr/>
      <dgm:t>
        <a:bodyPr/>
        <a:lstStyle/>
        <a:p>
          <a:pPr algn="ctr"/>
          <a:r>
            <a:rPr lang="ru-RU" sz="1100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Соблюдай конфиденциальность.</a:t>
          </a:r>
          <a:endParaRPr lang="ru-RU" sz="1100" b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CAAC90A1-9EBD-4C72-BE57-F5ECE58D0C7E}" type="parTrans" cxnId="{4841C0D9-92DE-4381-89DE-058FEBB1BB61}">
      <dgm:prSet/>
      <dgm:spPr/>
      <dgm:t>
        <a:bodyPr/>
        <a:lstStyle/>
        <a:p>
          <a:pPr algn="ctr"/>
          <a:endParaRPr lang="ru-RU" sz="1100" b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D6EF0A04-F390-4738-BD1C-E1F32EEF4220}" type="sibTrans" cxnId="{4841C0D9-92DE-4381-89DE-058FEBB1BB61}">
      <dgm:prSet custT="1"/>
      <dgm:spPr/>
      <dgm:t>
        <a:bodyPr/>
        <a:lstStyle/>
        <a:p>
          <a:pPr algn="ctr"/>
          <a:endParaRPr lang="ru-RU" sz="1100" b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7B782A8A-D8ED-448B-92C2-B4E1A81DF2EC}">
      <dgm:prSet phldrT="[Текст]" custT="1"/>
      <dgm:spPr/>
      <dgm:t>
        <a:bodyPr/>
        <a:lstStyle/>
        <a:p>
          <a:pPr algn="ctr"/>
          <a:r>
            <a:rPr lang="ru-RU" sz="1100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Соблюдай меру взаимного откровения.</a:t>
          </a:r>
          <a:endParaRPr lang="ru-RU" sz="1100" b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67189CF4-D1B8-4728-820A-9B0205601D3A}" type="parTrans" cxnId="{DFF778FC-9B08-4B91-9C17-4B38FFB7D7F1}">
      <dgm:prSet/>
      <dgm:spPr/>
      <dgm:t>
        <a:bodyPr/>
        <a:lstStyle/>
        <a:p>
          <a:pPr algn="ctr"/>
          <a:endParaRPr lang="ru-RU" sz="1100" b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62AA4BB3-CFF3-474D-95D5-7FA526F94C89}" type="sibTrans" cxnId="{DFF778FC-9B08-4B91-9C17-4B38FFB7D7F1}">
      <dgm:prSet custT="1"/>
      <dgm:spPr/>
      <dgm:t>
        <a:bodyPr/>
        <a:lstStyle/>
        <a:p>
          <a:pPr algn="ctr"/>
          <a:endParaRPr lang="ru-RU" sz="1100" b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60A25BBF-CA02-4888-841C-AD6063F76BA9}">
      <dgm:prSet custT="1"/>
      <dgm:spPr/>
      <dgm:t>
        <a:bodyPr/>
        <a:lstStyle/>
        <a:p>
          <a:pPr algn="ctr"/>
          <a:r>
            <a:rPr lang="ru-RU" sz="1100" b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Не отнимай право отвечать за свои поступки.</a:t>
          </a:r>
          <a:endParaRPr lang="ru-RU" sz="1100" b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C09BB1DF-C1A0-43D9-A07D-F3D4A5E645C0}" type="parTrans" cxnId="{2B483343-16A3-41BB-8798-9A47D28F9CAA}">
      <dgm:prSet/>
      <dgm:spPr/>
      <dgm:t>
        <a:bodyPr/>
        <a:lstStyle/>
        <a:p>
          <a:pPr algn="ctr"/>
          <a:endParaRPr lang="ru-RU" sz="1100" b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1817E3E9-CBFC-44B1-B241-E3B7E17EBB1A}" type="sibTrans" cxnId="{2B483343-16A3-41BB-8798-9A47D28F9CAA}">
      <dgm:prSet custT="1"/>
      <dgm:spPr/>
      <dgm:t>
        <a:bodyPr/>
        <a:lstStyle/>
        <a:p>
          <a:pPr algn="ctr"/>
          <a:endParaRPr lang="ru-RU" sz="1100" b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878479AD-2CA5-480C-BDD8-29FFF92899A4}">
      <dgm:prSet custT="1"/>
      <dgm:spPr/>
      <dgm:t>
        <a:bodyPr/>
        <a:lstStyle/>
        <a:p>
          <a:pPr algn="ctr"/>
          <a:r>
            <a:rPr lang="ru-RU" sz="1100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Минимум специальных терминов.</a:t>
          </a:r>
          <a:endParaRPr lang="ru-RU" sz="1100" b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7C116DDA-53E7-4592-86E5-DCCCC7B0A355}" type="parTrans" cxnId="{3CB120EA-214C-4241-9692-12ECC4D6533E}">
      <dgm:prSet/>
      <dgm:spPr/>
      <dgm:t>
        <a:bodyPr/>
        <a:lstStyle/>
        <a:p>
          <a:pPr algn="ctr"/>
          <a:endParaRPr lang="ru-RU" sz="1100" b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DD9F1DC7-16B0-4D51-AB67-433E99D460E2}" type="sibTrans" cxnId="{3CB120EA-214C-4241-9692-12ECC4D6533E}">
      <dgm:prSet custT="1"/>
      <dgm:spPr/>
      <dgm:t>
        <a:bodyPr/>
        <a:lstStyle/>
        <a:p>
          <a:pPr algn="ctr"/>
          <a:endParaRPr lang="ru-RU" sz="1100" b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4E9F4847-0F05-4E28-97A4-C5CE3A1F5191}">
      <dgm:prSet custT="1"/>
      <dgm:spPr/>
      <dgm:t>
        <a:bodyPr/>
        <a:lstStyle/>
        <a:p>
          <a:pPr algn="ctr"/>
          <a:r>
            <a:rPr lang="ru-RU" sz="1100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Соблюдай принцип добровольности.</a:t>
          </a:r>
          <a:endParaRPr lang="ru-RU" sz="1100" b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C8258965-4B2E-435C-8769-6D51D547C4D0}" type="parTrans" cxnId="{E69E9AC2-656C-4416-8F79-1717CE028F26}">
      <dgm:prSet/>
      <dgm:spPr/>
      <dgm:t>
        <a:bodyPr/>
        <a:lstStyle/>
        <a:p>
          <a:pPr algn="ctr"/>
          <a:endParaRPr lang="ru-RU" sz="1100" b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D5966E07-4C7E-45EE-9659-1052606C1EA6}" type="sibTrans" cxnId="{E69E9AC2-656C-4416-8F79-1717CE028F26}">
      <dgm:prSet custT="1"/>
      <dgm:spPr/>
      <dgm:t>
        <a:bodyPr/>
        <a:lstStyle/>
        <a:p>
          <a:pPr algn="ctr"/>
          <a:endParaRPr lang="ru-RU" sz="1100" b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C6B45E36-2B2F-4F24-8C7D-C6EF5589673F}" type="pres">
      <dgm:prSet presAssocID="{B0907843-99F6-4B7B-9242-9E1B7373AB1A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4B01347-4793-43D0-A764-02C1869FF6B8}" type="pres">
      <dgm:prSet presAssocID="{B0907843-99F6-4B7B-9242-9E1B7373AB1A}" presName="cycle" presStyleCnt="0"/>
      <dgm:spPr/>
    </dgm:pt>
    <dgm:pt modelId="{880822C8-34D2-406B-AB89-C29F95875E08}" type="pres">
      <dgm:prSet presAssocID="{57493A90-55AE-4FFD-A636-749BF1C09DBA}" presName="nodeFirstNode" presStyleLbl="node1" presStyleIdx="0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B28750-5846-4522-99A9-507F5AD45E15}" type="pres">
      <dgm:prSet presAssocID="{D074438A-B344-4156-95DD-96C783851112}" presName="sibTransFirstNode" presStyleLbl="bgShp" presStyleIdx="0" presStyleCnt="1"/>
      <dgm:spPr/>
      <dgm:t>
        <a:bodyPr/>
        <a:lstStyle/>
        <a:p>
          <a:endParaRPr lang="ru-RU"/>
        </a:p>
      </dgm:t>
    </dgm:pt>
    <dgm:pt modelId="{631C21F4-724F-407C-8951-014B72393F3C}" type="pres">
      <dgm:prSet presAssocID="{8E44E955-E545-4937-A3BA-E1B71CB114D9}" presName="nodeFollowingNodes" presStyleLbl="node1" presStyleIdx="1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8DA86B0-D1AC-4187-8478-CAB81DACBFE5}" type="pres">
      <dgm:prSet presAssocID="{FD92DE11-F2F1-4AD8-89EF-BA878A64A7C9}" presName="nodeFollowingNodes" presStyleLbl="node1" presStyleIdx="2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2E473E8-B14E-483A-AB1E-5D07FAF57EF6}" type="pres">
      <dgm:prSet presAssocID="{BE90F81E-EC6C-4AC8-A34B-A254C0B6F59D}" presName="nodeFollowingNodes" presStyleLbl="node1" presStyleIdx="3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708119-A270-461E-978B-6148E327A48C}" type="pres">
      <dgm:prSet presAssocID="{7B782A8A-D8ED-448B-92C2-B4E1A81DF2EC}" presName="nodeFollowingNodes" presStyleLbl="node1" presStyleIdx="4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2CCD0FA-19BA-4116-96A6-B2A32EC4A321}" type="pres">
      <dgm:prSet presAssocID="{60A25BBF-CA02-4888-841C-AD6063F76BA9}" presName="nodeFollowingNodes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97E1353-EC5E-4612-B6AA-C07FC1906D53}" type="pres">
      <dgm:prSet presAssocID="{878479AD-2CA5-480C-BDD8-29FFF92899A4}" presName="nodeFollowingNodes" presStyleLbl="node1" presStyleIdx="6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C398E3-75BB-4CAD-93D5-228E1CB7433B}" type="pres">
      <dgm:prSet presAssocID="{4E9F4847-0F05-4E28-97A4-C5CE3A1F5191}" presName="nodeFollowingNodes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5A9A74E-BCBA-4F19-B94B-4E2EE1F753A8}" type="presOf" srcId="{D074438A-B344-4156-95DD-96C783851112}" destId="{7AB28750-5846-4522-99A9-507F5AD45E15}" srcOrd="0" destOrd="0" presId="urn:microsoft.com/office/officeart/2005/8/layout/cycle3"/>
    <dgm:cxn modelId="{1356B326-EDCB-49BB-AD4E-74847724CD4A}" srcId="{B0907843-99F6-4B7B-9242-9E1B7373AB1A}" destId="{57493A90-55AE-4FFD-A636-749BF1C09DBA}" srcOrd="0" destOrd="0" parTransId="{5AAEE7E1-0C2C-4B90-8967-EF487AFAA69E}" sibTransId="{D074438A-B344-4156-95DD-96C783851112}"/>
    <dgm:cxn modelId="{E05EA620-D390-472F-B024-3C1E8031A7BF}" type="presOf" srcId="{878479AD-2CA5-480C-BDD8-29FFF92899A4}" destId="{D97E1353-EC5E-4612-B6AA-C07FC1906D53}" srcOrd="0" destOrd="0" presId="urn:microsoft.com/office/officeart/2005/8/layout/cycle3"/>
    <dgm:cxn modelId="{3CB120EA-214C-4241-9692-12ECC4D6533E}" srcId="{B0907843-99F6-4B7B-9242-9E1B7373AB1A}" destId="{878479AD-2CA5-480C-BDD8-29FFF92899A4}" srcOrd="6" destOrd="0" parTransId="{7C116DDA-53E7-4592-86E5-DCCCC7B0A355}" sibTransId="{DD9F1DC7-16B0-4D51-AB67-433E99D460E2}"/>
    <dgm:cxn modelId="{E69E9AC2-656C-4416-8F79-1717CE028F26}" srcId="{B0907843-99F6-4B7B-9242-9E1B7373AB1A}" destId="{4E9F4847-0F05-4E28-97A4-C5CE3A1F5191}" srcOrd="7" destOrd="0" parTransId="{C8258965-4B2E-435C-8769-6D51D547C4D0}" sibTransId="{D5966E07-4C7E-45EE-9659-1052606C1EA6}"/>
    <dgm:cxn modelId="{FDC94046-0A55-4654-802E-8501DED4AFF3}" type="presOf" srcId="{4E9F4847-0F05-4E28-97A4-C5CE3A1F5191}" destId="{3DC398E3-75BB-4CAD-93D5-228E1CB7433B}" srcOrd="0" destOrd="0" presId="urn:microsoft.com/office/officeart/2005/8/layout/cycle3"/>
    <dgm:cxn modelId="{CB5BAC19-A1D2-4726-B322-76CE2EB0E677}" type="presOf" srcId="{BE90F81E-EC6C-4AC8-A34B-A254C0B6F59D}" destId="{62E473E8-B14E-483A-AB1E-5D07FAF57EF6}" srcOrd="0" destOrd="0" presId="urn:microsoft.com/office/officeart/2005/8/layout/cycle3"/>
    <dgm:cxn modelId="{02A3BFBC-8E4E-4D99-8ABE-3EDB2CA4BB3E}" type="presOf" srcId="{57493A90-55AE-4FFD-A636-749BF1C09DBA}" destId="{880822C8-34D2-406B-AB89-C29F95875E08}" srcOrd="0" destOrd="0" presId="urn:microsoft.com/office/officeart/2005/8/layout/cycle3"/>
    <dgm:cxn modelId="{8F810288-85F5-41A8-AF53-5104DBD6024E}" srcId="{B0907843-99F6-4B7B-9242-9E1B7373AB1A}" destId="{8E44E955-E545-4937-A3BA-E1B71CB114D9}" srcOrd="1" destOrd="0" parTransId="{6701B7D0-99EB-4C14-89CB-D83AEF580B2A}" sibTransId="{565239DD-4D84-4736-8709-FCE997F65FC1}"/>
    <dgm:cxn modelId="{EA644687-A633-4068-BBDB-2688F1BDFF67}" srcId="{B0907843-99F6-4B7B-9242-9E1B7373AB1A}" destId="{FD92DE11-F2F1-4AD8-89EF-BA878A64A7C9}" srcOrd="2" destOrd="0" parTransId="{05DB139B-5B36-4A4A-8C82-E4C44EFF75E7}" sibTransId="{D5357522-0D93-4C6A-B0D2-D44936298FEC}"/>
    <dgm:cxn modelId="{3C2353E9-297C-4799-966D-4A16AC4E653A}" type="presOf" srcId="{8E44E955-E545-4937-A3BA-E1B71CB114D9}" destId="{631C21F4-724F-407C-8951-014B72393F3C}" srcOrd="0" destOrd="0" presId="urn:microsoft.com/office/officeart/2005/8/layout/cycle3"/>
    <dgm:cxn modelId="{4841C0D9-92DE-4381-89DE-058FEBB1BB61}" srcId="{B0907843-99F6-4B7B-9242-9E1B7373AB1A}" destId="{BE90F81E-EC6C-4AC8-A34B-A254C0B6F59D}" srcOrd="3" destOrd="0" parTransId="{CAAC90A1-9EBD-4C72-BE57-F5ECE58D0C7E}" sibTransId="{D6EF0A04-F390-4738-BD1C-E1F32EEF4220}"/>
    <dgm:cxn modelId="{DFF778FC-9B08-4B91-9C17-4B38FFB7D7F1}" srcId="{B0907843-99F6-4B7B-9242-9E1B7373AB1A}" destId="{7B782A8A-D8ED-448B-92C2-B4E1A81DF2EC}" srcOrd="4" destOrd="0" parTransId="{67189CF4-D1B8-4728-820A-9B0205601D3A}" sibTransId="{62AA4BB3-CFF3-474D-95D5-7FA526F94C89}"/>
    <dgm:cxn modelId="{0B013407-8C87-4B6B-81A9-E518B2BA8981}" type="presOf" srcId="{60A25BBF-CA02-4888-841C-AD6063F76BA9}" destId="{E2CCD0FA-19BA-4116-96A6-B2A32EC4A321}" srcOrd="0" destOrd="0" presId="urn:microsoft.com/office/officeart/2005/8/layout/cycle3"/>
    <dgm:cxn modelId="{528FDC81-E8C6-4D0D-8A49-FBF7712767E4}" type="presOf" srcId="{FD92DE11-F2F1-4AD8-89EF-BA878A64A7C9}" destId="{68DA86B0-D1AC-4187-8478-CAB81DACBFE5}" srcOrd="0" destOrd="0" presId="urn:microsoft.com/office/officeart/2005/8/layout/cycle3"/>
    <dgm:cxn modelId="{2B483343-16A3-41BB-8798-9A47D28F9CAA}" srcId="{B0907843-99F6-4B7B-9242-9E1B7373AB1A}" destId="{60A25BBF-CA02-4888-841C-AD6063F76BA9}" srcOrd="5" destOrd="0" parTransId="{C09BB1DF-C1A0-43D9-A07D-F3D4A5E645C0}" sibTransId="{1817E3E9-CBFC-44B1-B241-E3B7E17EBB1A}"/>
    <dgm:cxn modelId="{64AF4569-9DCA-4162-9B60-48DD95F39CE0}" type="presOf" srcId="{B0907843-99F6-4B7B-9242-9E1B7373AB1A}" destId="{C6B45E36-2B2F-4F24-8C7D-C6EF5589673F}" srcOrd="0" destOrd="0" presId="urn:microsoft.com/office/officeart/2005/8/layout/cycle3"/>
    <dgm:cxn modelId="{4F399130-7ABF-4270-9271-63E5B4A58E8C}" type="presOf" srcId="{7B782A8A-D8ED-448B-92C2-B4E1A81DF2EC}" destId="{52708119-A270-461E-978B-6148E327A48C}" srcOrd="0" destOrd="0" presId="urn:microsoft.com/office/officeart/2005/8/layout/cycle3"/>
    <dgm:cxn modelId="{A93CEC27-5D12-462E-B6ED-1183E41A26E0}" type="presParOf" srcId="{C6B45E36-2B2F-4F24-8C7D-C6EF5589673F}" destId="{D4B01347-4793-43D0-A764-02C1869FF6B8}" srcOrd="0" destOrd="0" presId="urn:microsoft.com/office/officeart/2005/8/layout/cycle3"/>
    <dgm:cxn modelId="{FAA9E2C9-B35E-48A7-AF0D-5F57D6B23CB3}" type="presParOf" srcId="{D4B01347-4793-43D0-A764-02C1869FF6B8}" destId="{880822C8-34D2-406B-AB89-C29F95875E08}" srcOrd="0" destOrd="0" presId="urn:microsoft.com/office/officeart/2005/8/layout/cycle3"/>
    <dgm:cxn modelId="{213F751F-E545-4D82-BD26-7BC26C27EEC1}" type="presParOf" srcId="{D4B01347-4793-43D0-A764-02C1869FF6B8}" destId="{7AB28750-5846-4522-99A9-507F5AD45E15}" srcOrd="1" destOrd="0" presId="urn:microsoft.com/office/officeart/2005/8/layout/cycle3"/>
    <dgm:cxn modelId="{DBC07007-7DD0-41DE-98C1-1B71D4F13EB8}" type="presParOf" srcId="{D4B01347-4793-43D0-A764-02C1869FF6B8}" destId="{631C21F4-724F-407C-8951-014B72393F3C}" srcOrd="2" destOrd="0" presId="urn:microsoft.com/office/officeart/2005/8/layout/cycle3"/>
    <dgm:cxn modelId="{F392BC37-977E-4686-AA55-04B4280E4550}" type="presParOf" srcId="{D4B01347-4793-43D0-A764-02C1869FF6B8}" destId="{68DA86B0-D1AC-4187-8478-CAB81DACBFE5}" srcOrd="3" destOrd="0" presId="urn:microsoft.com/office/officeart/2005/8/layout/cycle3"/>
    <dgm:cxn modelId="{E647FE05-9C81-417F-A9E7-5BFB7F45B726}" type="presParOf" srcId="{D4B01347-4793-43D0-A764-02C1869FF6B8}" destId="{62E473E8-B14E-483A-AB1E-5D07FAF57EF6}" srcOrd="4" destOrd="0" presId="urn:microsoft.com/office/officeart/2005/8/layout/cycle3"/>
    <dgm:cxn modelId="{EFCB78F7-38C9-409B-A5D3-331BCCAB6171}" type="presParOf" srcId="{D4B01347-4793-43D0-A764-02C1869FF6B8}" destId="{52708119-A270-461E-978B-6148E327A48C}" srcOrd="5" destOrd="0" presId="urn:microsoft.com/office/officeart/2005/8/layout/cycle3"/>
    <dgm:cxn modelId="{E4E51A7A-3F49-409B-B98C-2BC8278F331F}" type="presParOf" srcId="{D4B01347-4793-43D0-A764-02C1869FF6B8}" destId="{E2CCD0FA-19BA-4116-96A6-B2A32EC4A321}" srcOrd="6" destOrd="0" presId="urn:microsoft.com/office/officeart/2005/8/layout/cycle3"/>
    <dgm:cxn modelId="{15DAB10E-D4F2-4D6F-8ED1-BC13627CD077}" type="presParOf" srcId="{D4B01347-4793-43D0-A764-02C1869FF6B8}" destId="{D97E1353-EC5E-4612-B6AA-C07FC1906D53}" srcOrd="7" destOrd="0" presId="urn:microsoft.com/office/officeart/2005/8/layout/cycle3"/>
    <dgm:cxn modelId="{CB3A46A6-9407-4FFF-9962-BD83656D6FEC}" type="presParOf" srcId="{D4B01347-4793-43D0-A764-02C1869FF6B8}" destId="{3DC398E3-75BB-4CAD-93D5-228E1CB7433B}" srcOrd="8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453BDDB-5A61-4694-8F17-C4231C0F0149}" type="doc">
      <dgm:prSet loTypeId="urn:microsoft.com/office/officeart/2005/8/layout/vList6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D47FE327-0510-486B-8164-7A33D4035D3B}">
      <dgm:prSet phldrT="[Текст]" custT="1"/>
      <dgm:spPr/>
      <dgm:t>
        <a:bodyPr/>
        <a:lstStyle/>
        <a:p>
          <a:r>
            <a:rPr lang="ru-RU" sz="1400" dirty="0" err="1" smtClean="0">
              <a:latin typeface="Times New Roman" pitchFamily="18" charset="0"/>
              <a:cs typeface="Times New Roman" pitchFamily="18" charset="0"/>
            </a:rPr>
            <a:t>Канашский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 ММЦ, </a:t>
          </a:r>
          <a:r>
            <a:rPr lang="ru-RU" sz="1400" dirty="0" err="1" smtClean="0">
              <a:latin typeface="Times New Roman" pitchFamily="18" charset="0"/>
              <a:cs typeface="Times New Roman" pitchFamily="18" charset="0"/>
            </a:rPr>
            <a:t>Канашская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 ЦРБ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B5E6154E-9460-4166-AB29-4940AFE76940}" type="parTrans" cxnId="{DD6B9B23-C993-4A5E-B571-72A223930E59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3E97E557-0FB2-4B76-B7DF-E7846AB57190}" type="sibTrans" cxnId="{DD6B9B23-C993-4A5E-B571-72A223930E59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0DAF5C26-8C6B-454C-9DD6-66E7DD76E4FA}">
      <dgm:prSet phldrT="[Текст]" custT="1"/>
      <dgm:spPr/>
      <dgm:t>
        <a:bodyPr/>
        <a:lstStyle/>
        <a:p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проведение консультаций педиатра и врачей узких специальностей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03AE627E-CF83-47E2-A194-819CFEB1A169}" type="parTrans" cxnId="{26DF2486-1A30-4CF1-83B8-01487E78DC59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ADBFE48B-894B-479B-86B1-A47EFC6EC2AB}" type="sibTrans" cxnId="{26DF2486-1A30-4CF1-83B8-01487E78DC59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D4784DEC-F65A-4E92-AEB5-A186DB72DD8C}">
      <dgm:prSet phldrT="[Текст]" custT="1"/>
      <dgm:spPr/>
      <dgm:t>
        <a:bodyPr/>
        <a:lstStyle/>
        <a:p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Комиссия по делам несовершеннолетних и защите их прав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78019E61-3E64-453C-9A1B-434B0A42C8A4}" type="parTrans" cxnId="{84795F13-B3F0-428F-BC6C-0AE66ED141C3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43D4E759-1970-4499-9F99-F86240B43CB9}" type="sibTrans" cxnId="{84795F13-B3F0-428F-BC6C-0AE66ED141C3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453CAB1F-617C-418D-A3F6-C4AEEC924952}">
      <dgm:prSet phldrT="[Текст]" custT="1"/>
      <dgm:spPr/>
      <dgm:t>
        <a:bodyPr/>
        <a:lstStyle/>
        <a:p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Органы опеки и попечительства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FF3A6E2C-CB0F-4CA3-8BB4-32482E4EBAF9}" type="parTrans" cxnId="{434659EF-86A1-43DD-A121-B7E1CBA53A56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0DDDDBC8-29E8-4FE3-9846-7F6F4687E735}" type="sibTrans" cxnId="{434659EF-86A1-43DD-A121-B7E1CBA53A56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4DD2C041-577C-45A0-9D2D-B8CE41A53244}">
      <dgm:prSet phldrT="[Текст]" custT="1"/>
      <dgm:spPr/>
      <dgm:t>
        <a:bodyPr/>
        <a:lstStyle/>
        <a:p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профилактические мероприятия по защите прав детей.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78359503-EB8E-4939-B430-3748CF9440D3}" type="parTrans" cxnId="{C37A0468-03B0-4570-8DD9-90DA699FA667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4969B7F1-C543-439A-9E7F-D97279B69A51}" type="sibTrans" cxnId="{C37A0468-03B0-4570-8DD9-90DA699FA667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FC36EC03-4687-4162-8B15-EF2553225E1F}">
      <dgm:prSet phldrT="[Текст]" custT="1"/>
      <dgm:spPr/>
      <dgm:t>
        <a:bodyPr/>
        <a:lstStyle/>
        <a:p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Отдел МВД России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C659D30A-687C-48A9-B35E-2AB89EDEA27F}" type="parTrans" cxnId="{91A7B9D4-A80E-40FD-905B-E8E9AB8E4E56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B236BFEB-AA30-468B-B566-07AE1A3812DA}" type="sibTrans" cxnId="{91A7B9D4-A80E-40FD-905B-E8E9AB8E4E56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6B776B14-97D7-40B5-8AAC-57908B0BCE2D}">
      <dgm:prSet custT="1"/>
      <dgm:spPr/>
      <dgm:t>
        <a:bodyPr/>
        <a:lstStyle/>
        <a:p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проведение профилактических работ.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92077EE1-E70F-4AD9-A180-25DD6DB7EDF1}" type="parTrans" cxnId="{5B18B14D-B639-45AD-BD2C-A4F116BFC8CC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FA6DC575-079A-4DBF-B677-FC983A7557F1}" type="sibTrans" cxnId="{5B18B14D-B639-45AD-BD2C-A4F116BFC8CC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8DADF032-A3D2-4B52-8ABB-8C613EC4B0A8}">
      <dgm:prSet custT="1"/>
      <dgm:spPr/>
      <dgm:t>
        <a:bodyPr/>
        <a:lstStyle/>
        <a:p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консультативно — профилактическая работа инспектора по делам несовершеннолетних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85B84AA9-C1C6-49A0-B496-94C3D6B0D37A}" type="parTrans" cxnId="{D354B650-1FB7-4BD9-8634-4788846E7213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F56BD58C-F397-427B-8EFB-EA6019FF66AC}" type="sibTrans" cxnId="{D354B650-1FB7-4BD9-8634-4788846E7213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665AFD3B-F98B-40AC-BFC8-33E1B57B1D90}">
      <dgm:prSet custT="1"/>
      <dgm:spPr/>
      <dgm:t>
        <a:bodyPr/>
        <a:lstStyle/>
        <a:p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ОСЗН </a:t>
          </a:r>
          <a:r>
            <a:rPr lang="ru-RU" sz="1400" dirty="0" err="1" smtClean="0">
              <a:latin typeface="Times New Roman" pitchFamily="18" charset="0"/>
              <a:cs typeface="Times New Roman" pitchFamily="18" charset="0"/>
            </a:rPr>
            <a:t>г.Канаш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 и </a:t>
          </a:r>
          <a:r>
            <a:rPr lang="ru-RU" sz="1400" dirty="0" err="1" smtClean="0">
              <a:latin typeface="Times New Roman" pitchFamily="18" charset="0"/>
              <a:cs typeface="Times New Roman" pitchFamily="18" charset="0"/>
            </a:rPr>
            <a:t>Канашского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 района КУ "Центр предоставления мер социальной поддержки" Минтруда Чувашии 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630063B3-7AD0-408B-B478-C976EE493617}" type="parTrans" cxnId="{4756A5B1-0804-4710-8853-C06B8962AB6B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B85225DC-8CCA-450F-8A37-2117E34BF024}" type="sibTrans" cxnId="{4756A5B1-0804-4710-8853-C06B8962AB6B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F2D445ED-F701-4F4D-B0A0-65BB6241C19E}">
      <dgm:prSet custT="1"/>
      <dgm:spPr/>
      <dgm:t>
        <a:bodyPr/>
        <a:lstStyle/>
        <a:p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консультирование по вопросам предоставления мер социальной поддержки семьям с детьми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9C6A9921-07B1-4AB5-98B2-BCAC0B7BEE8A}" type="parTrans" cxnId="{CFD6A711-3966-4A5F-BE93-FC8DBEEF705A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13F00591-CE1C-44E7-BC02-75D01C71AEBF}" type="sibTrans" cxnId="{CFD6A711-3966-4A5F-BE93-FC8DBEEF705A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3146F530-D681-463A-8119-4C1B768BE4D7}">
      <dgm:prSet custT="1"/>
      <dgm:spPr/>
      <dgm:t>
        <a:bodyPr/>
        <a:lstStyle/>
        <a:p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КУ «Центр занятости населения г. Канаш» Минтруда Чувашии 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071425B1-68E4-489F-9E52-44B9A1BD94E1}" type="parTrans" cxnId="{8A197EF2-97A4-4F25-8E65-6B9A6E7698A8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408D24C5-E8E0-4A17-AF71-97B965A2B58B}" type="sibTrans" cxnId="{8A197EF2-97A4-4F25-8E65-6B9A6E7698A8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B5920C57-3EB0-4EE3-869F-9CC4E48BD40B}">
      <dgm:prSet custT="1"/>
      <dgm:spPr/>
      <dgm:t>
        <a:bodyPr/>
        <a:lstStyle/>
        <a:p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консультирование по вопросам трудоустройства и профессионального обучения и переподготовки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09ACDB8B-05AC-4B56-8B23-6229D28E36C3}" type="parTrans" cxnId="{C9EE4847-0A8F-43CD-9953-2BCF62B7B945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EDB79E65-20B1-4BD8-9FBB-54194FECAC10}" type="sibTrans" cxnId="{C9EE4847-0A8F-43CD-9953-2BCF62B7B945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A61FCEBF-1720-4C29-87E9-18B1C68332BE}">
      <dgm:prSet custT="1"/>
      <dgm:spPr/>
      <dgm:t>
        <a:bodyPr/>
        <a:lstStyle/>
        <a:p>
          <a:r>
            <a:rPr lang="ru-RU" sz="1400" dirty="0" err="1" smtClean="0">
              <a:latin typeface="Times New Roman" pitchFamily="18" charset="0"/>
              <a:cs typeface="Times New Roman" pitchFamily="18" charset="0"/>
            </a:rPr>
            <a:t>Канашская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 Епархия 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7138A2C9-0A7B-4E9F-88E7-5B45C71CF361}" type="parTrans" cxnId="{DE4EF978-473A-4776-B41D-FC1EA89A8D34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C24E545F-2A3F-4567-A56E-8784BF7F0CC6}" type="sibTrans" cxnId="{DE4EF978-473A-4776-B41D-FC1EA89A8D34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2385957F-F3DE-4CBD-84B6-AE556B7642AB}">
      <dgm:prSet custT="1"/>
      <dgm:spPr/>
      <dgm:t>
        <a:bodyPr/>
        <a:lstStyle/>
        <a:p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занятия по духовно-нравственному развитию детей и родителей.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6ABB1E9B-0FE1-4F45-8C3B-875DDA378D24}" type="parTrans" cxnId="{1AE98030-422F-442F-8C72-47E23F30EFD9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7537325F-795B-4F3B-BC2E-2DAD9D2CD310}" type="sibTrans" cxnId="{1AE98030-422F-442F-8C72-47E23F30EFD9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DF6F66C0-202D-4709-8006-6A0A93165581}">
      <dgm:prSet custT="1"/>
      <dgm:spPr/>
      <dgm:t>
        <a:bodyPr/>
        <a:lstStyle/>
        <a:p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МБУ «Городская централизованная библиотечная система» г. Канаш Чувашской Республики 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0DE6466E-D44B-4AFE-8B95-5960DCABAE5F}" type="parTrans" cxnId="{834ABC1C-4224-494C-B8F9-266EEA2B81DB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DE1DC522-43C0-4DDC-99BF-AF3F238CC894}" type="sibTrans" cxnId="{834ABC1C-4224-494C-B8F9-266EEA2B81DB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536AB8B7-2E09-4CF3-AB91-15261B938535}">
      <dgm:prSet custT="1"/>
      <dgm:spPr/>
      <dgm:t>
        <a:bodyPr/>
        <a:lstStyle/>
        <a:p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проведение культурно-познавательных бесед и лекций и др.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4D1C8943-2F6D-46AF-9F65-64C1A611F791}" type="parTrans" cxnId="{88ACB9C4-B6CA-49DF-B1A7-B36727B902E0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ECC233B2-ADA5-4B87-84A3-2E2DE1336A52}" type="sibTrans" cxnId="{88ACB9C4-B6CA-49DF-B1A7-B36727B902E0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3642BF41-3F66-4DE0-997C-D0CF9C0B917E}" type="pres">
      <dgm:prSet presAssocID="{5453BDDB-5A61-4694-8F17-C4231C0F0149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DB67226D-2DE8-479E-9140-CE25E91E89D5}" type="pres">
      <dgm:prSet presAssocID="{D47FE327-0510-486B-8164-7A33D4035D3B}" presName="linNode" presStyleCnt="0"/>
      <dgm:spPr/>
      <dgm:t>
        <a:bodyPr/>
        <a:lstStyle/>
        <a:p>
          <a:endParaRPr lang="ru-RU"/>
        </a:p>
      </dgm:t>
    </dgm:pt>
    <dgm:pt modelId="{6DE8F569-07A1-4EAF-9114-4A5931260DED}" type="pres">
      <dgm:prSet presAssocID="{D47FE327-0510-486B-8164-7A33D4035D3B}" presName="parentShp" presStyleLbl="node1" presStyleIdx="0" presStyleCnt="8" custLinFactNeighborX="-4309" custLinFactNeighborY="-2117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623325-1264-4377-B12F-11EA736241E2}" type="pres">
      <dgm:prSet presAssocID="{D47FE327-0510-486B-8164-7A33D4035D3B}" presName="childShp" presStyleLbl="bgAccFollowNode1" presStyleIdx="0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BE0F1B6-88DD-4A23-8B66-7D419FACA22F}" type="pres">
      <dgm:prSet presAssocID="{3E97E557-0FB2-4B76-B7DF-E7846AB57190}" presName="spacing" presStyleCnt="0"/>
      <dgm:spPr/>
      <dgm:t>
        <a:bodyPr/>
        <a:lstStyle/>
        <a:p>
          <a:endParaRPr lang="ru-RU"/>
        </a:p>
      </dgm:t>
    </dgm:pt>
    <dgm:pt modelId="{FCED739A-7219-449E-93EB-0D82FA7879EF}" type="pres">
      <dgm:prSet presAssocID="{D4784DEC-F65A-4E92-AEB5-A186DB72DD8C}" presName="linNode" presStyleCnt="0"/>
      <dgm:spPr/>
      <dgm:t>
        <a:bodyPr/>
        <a:lstStyle/>
        <a:p>
          <a:endParaRPr lang="ru-RU"/>
        </a:p>
      </dgm:t>
    </dgm:pt>
    <dgm:pt modelId="{CB8ABB21-3739-4088-A290-F1A904A365CF}" type="pres">
      <dgm:prSet presAssocID="{D4784DEC-F65A-4E92-AEB5-A186DB72DD8C}" presName="parentShp" presStyleLbl="node1" presStyleIdx="1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8507DB-77D4-46B5-8B1B-72A81901868A}" type="pres">
      <dgm:prSet presAssocID="{D4784DEC-F65A-4E92-AEB5-A186DB72DD8C}" presName="childShp" presStyleLbl="bgAccFollowNode1" presStyleIdx="1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0945F81-858A-4B39-9D83-9414A9FF57B2}" type="pres">
      <dgm:prSet presAssocID="{43D4E759-1970-4499-9F99-F86240B43CB9}" presName="spacing" presStyleCnt="0"/>
      <dgm:spPr/>
      <dgm:t>
        <a:bodyPr/>
        <a:lstStyle/>
        <a:p>
          <a:endParaRPr lang="ru-RU"/>
        </a:p>
      </dgm:t>
    </dgm:pt>
    <dgm:pt modelId="{C2B2D56B-F48E-449F-8B4C-3BE553E794CA}" type="pres">
      <dgm:prSet presAssocID="{453CAB1F-617C-418D-A3F6-C4AEEC924952}" presName="linNode" presStyleCnt="0"/>
      <dgm:spPr/>
      <dgm:t>
        <a:bodyPr/>
        <a:lstStyle/>
        <a:p>
          <a:endParaRPr lang="ru-RU"/>
        </a:p>
      </dgm:t>
    </dgm:pt>
    <dgm:pt modelId="{C602C75A-FABC-416B-AEBE-D2C5066B18B2}" type="pres">
      <dgm:prSet presAssocID="{453CAB1F-617C-418D-A3F6-C4AEEC924952}" presName="parentShp" presStyleLbl="node1" presStyleIdx="2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6BBD50F-D8ED-4811-8576-295218224D9F}" type="pres">
      <dgm:prSet presAssocID="{453CAB1F-617C-418D-A3F6-C4AEEC924952}" presName="childShp" presStyleLbl="bgAccFollowNode1" presStyleIdx="2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D475234-9DC0-4CCC-82EB-4776364F2174}" type="pres">
      <dgm:prSet presAssocID="{0DDDDBC8-29E8-4FE3-9846-7F6F4687E735}" presName="spacing" presStyleCnt="0"/>
      <dgm:spPr/>
      <dgm:t>
        <a:bodyPr/>
        <a:lstStyle/>
        <a:p>
          <a:endParaRPr lang="ru-RU"/>
        </a:p>
      </dgm:t>
    </dgm:pt>
    <dgm:pt modelId="{1D90A4DA-B5DE-4C79-8E5E-767F3A41788A}" type="pres">
      <dgm:prSet presAssocID="{FC36EC03-4687-4162-8B15-EF2553225E1F}" presName="linNode" presStyleCnt="0"/>
      <dgm:spPr/>
      <dgm:t>
        <a:bodyPr/>
        <a:lstStyle/>
        <a:p>
          <a:endParaRPr lang="ru-RU"/>
        </a:p>
      </dgm:t>
    </dgm:pt>
    <dgm:pt modelId="{435190D4-C637-423E-A847-95C59B87889F}" type="pres">
      <dgm:prSet presAssocID="{FC36EC03-4687-4162-8B15-EF2553225E1F}" presName="parentShp" presStyleLbl="node1" presStyleIdx="3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1FF0F57-B866-440B-932D-1BF3551BCC03}" type="pres">
      <dgm:prSet presAssocID="{FC36EC03-4687-4162-8B15-EF2553225E1F}" presName="childShp" presStyleLbl="bgAccFollowNode1" presStyleIdx="3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AF3F02B-F50E-4BE9-AEFB-FE4E4A8E50ED}" type="pres">
      <dgm:prSet presAssocID="{B236BFEB-AA30-468B-B566-07AE1A3812DA}" presName="spacing" presStyleCnt="0"/>
      <dgm:spPr/>
      <dgm:t>
        <a:bodyPr/>
        <a:lstStyle/>
        <a:p>
          <a:endParaRPr lang="ru-RU"/>
        </a:p>
      </dgm:t>
    </dgm:pt>
    <dgm:pt modelId="{AE927D46-308D-4FB2-AFF6-BDAF686C2A34}" type="pres">
      <dgm:prSet presAssocID="{665AFD3B-F98B-40AC-BFC8-33E1B57B1D90}" presName="linNode" presStyleCnt="0"/>
      <dgm:spPr/>
      <dgm:t>
        <a:bodyPr/>
        <a:lstStyle/>
        <a:p>
          <a:endParaRPr lang="ru-RU"/>
        </a:p>
      </dgm:t>
    </dgm:pt>
    <dgm:pt modelId="{28641C36-978F-4AF8-A9B9-230549348791}" type="pres">
      <dgm:prSet presAssocID="{665AFD3B-F98B-40AC-BFC8-33E1B57B1D90}" presName="parentShp" presStyleLbl="node1" presStyleIdx="4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912DBC9-47C0-4ED3-983C-09384C6A5DD0}" type="pres">
      <dgm:prSet presAssocID="{665AFD3B-F98B-40AC-BFC8-33E1B57B1D90}" presName="childShp" presStyleLbl="bgAccFollowNode1" presStyleIdx="4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B1F2E6-775B-449E-BA40-2F92FBDF5337}" type="pres">
      <dgm:prSet presAssocID="{B85225DC-8CCA-450F-8A37-2117E34BF024}" presName="spacing" presStyleCnt="0"/>
      <dgm:spPr/>
      <dgm:t>
        <a:bodyPr/>
        <a:lstStyle/>
        <a:p>
          <a:endParaRPr lang="ru-RU"/>
        </a:p>
      </dgm:t>
    </dgm:pt>
    <dgm:pt modelId="{F995CC27-2BB6-4E11-A5F4-6975FD2A6A1C}" type="pres">
      <dgm:prSet presAssocID="{3146F530-D681-463A-8119-4C1B768BE4D7}" presName="linNode" presStyleCnt="0"/>
      <dgm:spPr/>
      <dgm:t>
        <a:bodyPr/>
        <a:lstStyle/>
        <a:p>
          <a:endParaRPr lang="ru-RU"/>
        </a:p>
      </dgm:t>
    </dgm:pt>
    <dgm:pt modelId="{8F2D9BFD-ED2F-4399-A820-753E155E9376}" type="pres">
      <dgm:prSet presAssocID="{3146F530-D681-463A-8119-4C1B768BE4D7}" presName="parentShp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C13F7A-AF0B-43C4-94A0-1D4BE1CEA623}" type="pres">
      <dgm:prSet presAssocID="{3146F530-D681-463A-8119-4C1B768BE4D7}" presName="childShp" presStyleLbl="bgAccFollowNode1" presStyleIdx="5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CFDD63-9AF0-45A1-83C3-11BE89EDD8A8}" type="pres">
      <dgm:prSet presAssocID="{408D24C5-E8E0-4A17-AF71-97B965A2B58B}" presName="spacing" presStyleCnt="0"/>
      <dgm:spPr/>
      <dgm:t>
        <a:bodyPr/>
        <a:lstStyle/>
        <a:p>
          <a:endParaRPr lang="ru-RU"/>
        </a:p>
      </dgm:t>
    </dgm:pt>
    <dgm:pt modelId="{E97DEE11-FB7F-4FA2-9118-D0303AA15DBF}" type="pres">
      <dgm:prSet presAssocID="{A61FCEBF-1720-4C29-87E9-18B1C68332BE}" presName="linNode" presStyleCnt="0"/>
      <dgm:spPr/>
      <dgm:t>
        <a:bodyPr/>
        <a:lstStyle/>
        <a:p>
          <a:endParaRPr lang="ru-RU"/>
        </a:p>
      </dgm:t>
    </dgm:pt>
    <dgm:pt modelId="{BDB900AF-049E-49F8-B6FB-2466DA52B347}" type="pres">
      <dgm:prSet presAssocID="{A61FCEBF-1720-4C29-87E9-18B1C68332BE}" presName="parentShp" presStyleLbl="node1" presStyleIdx="6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B5CD917-6689-4582-83E3-3D95D9DF896D}" type="pres">
      <dgm:prSet presAssocID="{A61FCEBF-1720-4C29-87E9-18B1C68332BE}" presName="childShp" presStyleLbl="bgAccFollowNode1" presStyleIdx="6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E656858-F730-4C60-81BF-9C63D9249BC5}" type="pres">
      <dgm:prSet presAssocID="{C24E545F-2A3F-4567-A56E-8784BF7F0CC6}" presName="spacing" presStyleCnt="0"/>
      <dgm:spPr/>
      <dgm:t>
        <a:bodyPr/>
        <a:lstStyle/>
        <a:p>
          <a:endParaRPr lang="ru-RU"/>
        </a:p>
      </dgm:t>
    </dgm:pt>
    <dgm:pt modelId="{B795FA78-49B3-494E-BF74-2B5848E66AEB}" type="pres">
      <dgm:prSet presAssocID="{DF6F66C0-202D-4709-8006-6A0A93165581}" presName="linNode" presStyleCnt="0"/>
      <dgm:spPr/>
      <dgm:t>
        <a:bodyPr/>
        <a:lstStyle/>
        <a:p>
          <a:endParaRPr lang="ru-RU"/>
        </a:p>
      </dgm:t>
    </dgm:pt>
    <dgm:pt modelId="{025D1AB2-05FE-4F8A-8147-CBD20CDECF54}" type="pres">
      <dgm:prSet presAssocID="{DF6F66C0-202D-4709-8006-6A0A93165581}" presName="parentShp" presStyleLbl="node1" presStyleIdx="7" presStyleCnt="8" custScaleY="11976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83648F-5BC3-4E3F-B551-40FEABBE6280}" type="pres">
      <dgm:prSet presAssocID="{DF6F66C0-202D-4709-8006-6A0A93165581}" presName="childShp" presStyleLbl="bgAccFollowNode1" presStyleIdx="7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B18B14D-B639-45AD-BD2C-A4F116BFC8CC}" srcId="{D4784DEC-F65A-4E92-AEB5-A186DB72DD8C}" destId="{6B776B14-97D7-40B5-8AAC-57908B0BCE2D}" srcOrd="0" destOrd="0" parTransId="{92077EE1-E70F-4AD9-A180-25DD6DB7EDF1}" sibTransId="{FA6DC575-079A-4DBF-B677-FC983A7557F1}"/>
    <dgm:cxn modelId="{8A197EF2-97A4-4F25-8E65-6B9A6E7698A8}" srcId="{5453BDDB-5A61-4694-8F17-C4231C0F0149}" destId="{3146F530-D681-463A-8119-4C1B768BE4D7}" srcOrd="5" destOrd="0" parTransId="{071425B1-68E4-489F-9E52-44B9A1BD94E1}" sibTransId="{408D24C5-E8E0-4A17-AF71-97B965A2B58B}"/>
    <dgm:cxn modelId="{C9EE4847-0A8F-43CD-9953-2BCF62B7B945}" srcId="{3146F530-D681-463A-8119-4C1B768BE4D7}" destId="{B5920C57-3EB0-4EE3-869F-9CC4E48BD40B}" srcOrd="0" destOrd="0" parTransId="{09ACDB8B-05AC-4B56-8B23-6229D28E36C3}" sibTransId="{EDB79E65-20B1-4BD8-9FBB-54194FECAC10}"/>
    <dgm:cxn modelId="{30A92AB7-EECA-4135-A066-537D4983A1B0}" type="presOf" srcId="{3146F530-D681-463A-8119-4C1B768BE4D7}" destId="{8F2D9BFD-ED2F-4399-A820-753E155E9376}" srcOrd="0" destOrd="0" presId="urn:microsoft.com/office/officeart/2005/8/layout/vList6"/>
    <dgm:cxn modelId="{C37A0468-03B0-4570-8DD9-90DA699FA667}" srcId="{453CAB1F-617C-418D-A3F6-C4AEEC924952}" destId="{4DD2C041-577C-45A0-9D2D-B8CE41A53244}" srcOrd="0" destOrd="0" parTransId="{78359503-EB8E-4939-B430-3748CF9440D3}" sibTransId="{4969B7F1-C543-439A-9E7F-D97279B69A51}"/>
    <dgm:cxn modelId="{EEDBB783-45D9-43C9-A37B-6E601ECA77DA}" type="presOf" srcId="{B5920C57-3EB0-4EE3-869F-9CC4E48BD40B}" destId="{0CC13F7A-AF0B-43C4-94A0-1D4BE1CEA623}" srcOrd="0" destOrd="0" presId="urn:microsoft.com/office/officeart/2005/8/layout/vList6"/>
    <dgm:cxn modelId="{0B29DBFA-8781-47BD-A4D9-1E5C4D7DD91A}" type="presOf" srcId="{5453BDDB-5A61-4694-8F17-C4231C0F0149}" destId="{3642BF41-3F66-4DE0-997C-D0CF9C0B917E}" srcOrd="0" destOrd="0" presId="urn:microsoft.com/office/officeart/2005/8/layout/vList6"/>
    <dgm:cxn modelId="{D354B650-1FB7-4BD9-8634-4788846E7213}" srcId="{FC36EC03-4687-4162-8B15-EF2553225E1F}" destId="{8DADF032-A3D2-4B52-8ABB-8C613EC4B0A8}" srcOrd="0" destOrd="0" parTransId="{85B84AA9-C1C6-49A0-B496-94C3D6B0D37A}" sibTransId="{F56BD58C-F397-427B-8EFB-EA6019FF66AC}"/>
    <dgm:cxn modelId="{014C38D5-83E4-4847-92D6-5F16A234B71B}" type="presOf" srcId="{DF6F66C0-202D-4709-8006-6A0A93165581}" destId="{025D1AB2-05FE-4F8A-8147-CBD20CDECF54}" srcOrd="0" destOrd="0" presId="urn:microsoft.com/office/officeart/2005/8/layout/vList6"/>
    <dgm:cxn modelId="{4756A5B1-0804-4710-8853-C06B8962AB6B}" srcId="{5453BDDB-5A61-4694-8F17-C4231C0F0149}" destId="{665AFD3B-F98B-40AC-BFC8-33E1B57B1D90}" srcOrd="4" destOrd="0" parTransId="{630063B3-7AD0-408B-B478-C976EE493617}" sibTransId="{B85225DC-8CCA-450F-8A37-2117E34BF024}"/>
    <dgm:cxn modelId="{6C3C2DC3-7E06-4EAE-A87B-9527C664FB50}" type="presOf" srcId="{2385957F-F3DE-4CBD-84B6-AE556B7642AB}" destId="{1B5CD917-6689-4582-83E3-3D95D9DF896D}" srcOrd="0" destOrd="0" presId="urn:microsoft.com/office/officeart/2005/8/layout/vList6"/>
    <dgm:cxn modelId="{26E858DA-BC1C-427C-9AAF-06112DA17815}" type="presOf" srcId="{FC36EC03-4687-4162-8B15-EF2553225E1F}" destId="{435190D4-C637-423E-A847-95C59B87889F}" srcOrd="0" destOrd="0" presId="urn:microsoft.com/office/officeart/2005/8/layout/vList6"/>
    <dgm:cxn modelId="{E1B62CEC-DEF1-4A79-8DB4-59AA9C335C6D}" type="presOf" srcId="{D4784DEC-F65A-4E92-AEB5-A186DB72DD8C}" destId="{CB8ABB21-3739-4088-A290-F1A904A365CF}" srcOrd="0" destOrd="0" presId="urn:microsoft.com/office/officeart/2005/8/layout/vList6"/>
    <dgm:cxn modelId="{434659EF-86A1-43DD-A121-B7E1CBA53A56}" srcId="{5453BDDB-5A61-4694-8F17-C4231C0F0149}" destId="{453CAB1F-617C-418D-A3F6-C4AEEC924952}" srcOrd="2" destOrd="0" parTransId="{FF3A6E2C-CB0F-4CA3-8BB4-32482E4EBAF9}" sibTransId="{0DDDDBC8-29E8-4FE3-9846-7F6F4687E735}"/>
    <dgm:cxn modelId="{387F1F7E-55C5-4086-AAC8-5B8B3A3A29F0}" type="presOf" srcId="{8DADF032-A3D2-4B52-8ABB-8C613EC4B0A8}" destId="{B1FF0F57-B866-440B-932D-1BF3551BCC03}" srcOrd="0" destOrd="0" presId="urn:microsoft.com/office/officeart/2005/8/layout/vList6"/>
    <dgm:cxn modelId="{DE4EF978-473A-4776-B41D-FC1EA89A8D34}" srcId="{5453BDDB-5A61-4694-8F17-C4231C0F0149}" destId="{A61FCEBF-1720-4C29-87E9-18B1C68332BE}" srcOrd="6" destOrd="0" parTransId="{7138A2C9-0A7B-4E9F-88E7-5B45C71CF361}" sibTransId="{C24E545F-2A3F-4567-A56E-8784BF7F0CC6}"/>
    <dgm:cxn modelId="{DD6B9B23-C993-4A5E-B571-72A223930E59}" srcId="{5453BDDB-5A61-4694-8F17-C4231C0F0149}" destId="{D47FE327-0510-486B-8164-7A33D4035D3B}" srcOrd="0" destOrd="0" parTransId="{B5E6154E-9460-4166-AB29-4940AFE76940}" sibTransId="{3E97E557-0FB2-4B76-B7DF-E7846AB57190}"/>
    <dgm:cxn modelId="{834ABC1C-4224-494C-B8F9-266EEA2B81DB}" srcId="{5453BDDB-5A61-4694-8F17-C4231C0F0149}" destId="{DF6F66C0-202D-4709-8006-6A0A93165581}" srcOrd="7" destOrd="0" parTransId="{0DE6466E-D44B-4AFE-8B95-5960DCABAE5F}" sibTransId="{DE1DC522-43C0-4DDC-99BF-AF3F238CC894}"/>
    <dgm:cxn modelId="{1AE98030-422F-442F-8C72-47E23F30EFD9}" srcId="{A61FCEBF-1720-4C29-87E9-18B1C68332BE}" destId="{2385957F-F3DE-4CBD-84B6-AE556B7642AB}" srcOrd="0" destOrd="0" parTransId="{6ABB1E9B-0FE1-4F45-8C3B-875DDA378D24}" sibTransId="{7537325F-795B-4F3B-BC2E-2DAD9D2CD310}"/>
    <dgm:cxn modelId="{E01EC806-AF6D-4597-AD00-133FF937EB13}" type="presOf" srcId="{0DAF5C26-8C6B-454C-9DD6-66E7DD76E4FA}" destId="{4F623325-1264-4377-B12F-11EA736241E2}" srcOrd="0" destOrd="0" presId="urn:microsoft.com/office/officeart/2005/8/layout/vList6"/>
    <dgm:cxn modelId="{CFD6A711-3966-4A5F-BE93-FC8DBEEF705A}" srcId="{665AFD3B-F98B-40AC-BFC8-33E1B57B1D90}" destId="{F2D445ED-F701-4F4D-B0A0-65BB6241C19E}" srcOrd="0" destOrd="0" parTransId="{9C6A9921-07B1-4AB5-98B2-BCAC0B7BEE8A}" sibTransId="{13F00591-CE1C-44E7-BC02-75D01C71AEBF}"/>
    <dgm:cxn modelId="{91A7B9D4-A80E-40FD-905B-E8E9AB8E4E56}" srcId="{5453BDDB-5A61-4694-8F17-C4231C0F0149}" destId="{FC36EC03-4687-4162-8B15-EF2553225E1F}" srcOrd="3" destOrd="0" parTransId="{C659D30A-687C-48A9-B35E-2AB89EDEA27F}" sibTransId="{B236BFEB-AA30-468B-B566-07AE1A3812DA}"/>
    <dgm:cxn modelId="{84795F13-B3F0-428F-BC6C-0AE66ED141C3}" srcId="{5453BDDB-5A61-4694-8F17-C4231C0F0149}" destId="{D4784DEC-F65A-4E92-AEB5-A186DB72DD8C}" srcOrd="1" destOrd="0" parTransId="{78019E61-3E64-453C-9A1B-434B0A42C8A4}" sibTransId="{43D4E759-1970-4499-9F99-F86240B43CB9}"/>
    <dgm:cxn modelId="{2D894950-CE6E-4AF1-9A80-F2BC42DBD865}" type="presOf" srcId="{F2D445ED-F701-4F4D-B0A0-65BB6241C19E}" destId="{7912DBC9-47C0-4ED3-983C-09384C6A5DD0}" srcOrd="0" destOrd="0" presId="urn:microsoft.com/office/officeart/2005/8/layout/vList6"/>
    <dgm:cxn modelId="{DCB2DB7C-11ED-4277-9D52-AAB3FE91152B}" type="presOf" srcId="{453CAB1F-617C-418D-A3F6-C4AEEC924952}" destId="{C602C75A-FABC-416B-AEBE-D2C5066B18B2}" srcOrd="0" destOrd="0" presId="urn:microsoft.com/office/officeart/2005/8/layout/vList6"/>
    <dgm:cxn modelId="{26DF2486-1A30-4CF1-83B8-01487E78DC59}" srcId="{D47FE327-0510-486B-8164-7A33D4035D3B}" destId="{0DAF5C26-8C6B-454C-9DD6-66E7DD76E4FA}" srcOrd="0" destOrd="0" parTransId="{03AE627E-CF83-47E2-A194-819CFEB1A169}" sibTransId="{ADBFE48B-894B-479B-86B1-A47EFC6EC2AB}"/>
    <dgm:cxn modelId="{C432F5EE-9846-43CF-A0DD-5B9A3C4507EB}" type="presOf" srcId="{4DD2C041-577C-45A0-9D2D-B8CE41A53244}" destId="{56BBD50F-D8ED-4811-8576-295218224D9F}" srcOrd="0" destOrd="0" presId="urn:microsoft.com/office/officeart/2005/8/layout/vList6"/>
    <dgm:cxn modelId="{46CA20B8-6768-4862-B45C-B903AC5C77C9}" type="presOf" srcId="{665AFD3B-F98B-40AC-BFC8-33E1B57B1D90}" destId="{28641C36-978F-4AF8-A9B9-230549348791}" srcOrd="0" destOrd="0" presId="urn:microsoft.com/office/officeart/2005/8/layout/vList6"/>
    <dgm:cxn modelId="{A386DFCE-46D3-4ACA-A232-4AD8702419DB}" type="presOf" srcId="{536AB8B7-2E09-4CF3-AB91-15261B938535}" destId="{6483648F-5BC3-4E3F-B551-40FEABBE6280}" srcOrd="0" destOrd="0" presId="urn:microsoft.com/office/officeart/2005/8/layout/vList6"/>
    <dgm:cxn modelId="{5DBF4942-8078-4C99-A2A8-1649B333467F}" type="presOf" srcId="{6B776B14-97D7-40B5-8AAC-57908B0BCE2D}" destId="{648507DB-77D4-46B5-8B1B-72A81901868A}" srcOrd="0" destOrd="0" presId="urn:microsoft.com/office/officeart/2005/8/layout/vList6"/>
    <dgm:cxn modelId="{E0FF5E33-DD70-42FA-855E-72FB05E125E8}" type="presOf" srcId="{D47FE327-0510-486B-8164-7A33D4035D3B}" destId="{6DE8F569-07A1-4EAF-9114-4A5931260DED}" srcOrd="0" destOrd="0" presId="urn:microsoft.com/office/officeart/2005/8/layout/vList6"/>
    <dgm:cxn modelId="{65A53327-4603-45B4-A6F2-CB0395745936}" type="presOf" srcId="{A61FCEBF-1720-4C29-87E9-18B1C68332BE}" destId="{BDB900AF-049E-49F8-B6FB-2466DA52B347}" srcOrd="0" destOrd="0" presId="urn:microsoft.com/office/officeart/2005/8/layout/vList6"/>
    <dgm:cxn modelId="{88ACB9C4-B6CA-49DF-B1A7-B36727B902E0}" srcId="{DF6F66C0-202D-4709-8006-6A0A93165581}" destId="{536AB8B7-2E09-4CF3-AB91-15261B938535}" srcOrd="0" destOrd="0" parTransId="{4D1C8943-2F6D-46AF-9F65-64C1A611F791}" sibTransId="{ECC233B2-ADA5-4B87-84A3-2E2DE1336A52}"/>
    <dgm:cxn modelId="{56075E28-DC85-4B3A-A494-8902B6385329}" type="presParOf" srcId="{3642BF41-3F66-4DE0-997C-D0CF9C0B917E}" destId="{DB67226D-2DE8-479E-9140-CE25E91E89D5}" srcOrd="0" destOrd="0" presId="urn:microsoft.com/office/officeart/2005/8/layout/vList6"/>
    <dgm:cxn modelId="{63B0B8E5-76A0-4DB7-9BD2-497F78D5D182}" type="presParOf" srcId="{DB67226D-2DE8-479E-9140-CE25E91E89D5}" destId="{6DE8F569-07A1-4EAF-9114-4A5931260DED}" srcOrd="0" destOrd="0" presId="urn:microsoft.com/office/officeart/2005/8/layout/vList6"/>
    <dgm:cxn modelId="{1B1D9E14-44D4-491E-A270-E3999F3852D7}" type="presParOf" srcId="{DB67226D-2DE8-479E-9140-CE25E91E89D5}" destId="{4F623325-1264-4377-B12F-11EA736241E2}" srcOrd="1" destOrd="0" presId="urn:microsoft.com/office/officeart/2005/8/layout/vList6"/>
    <dgm:cxn modelId="{0B8F40E5-70FE-4446-A0E0-0B3392C706F7}" type="presParOf" srcId="{3642BF41-3F66-4DE0-997C-D0CF9C0B917E}" destId="{0BE0F1B6-88DD-4A23-8B66-7D419FACA22F}" srcOrd="1" destOrd="0" presId="urn:microsoft.com/office/officeart/2005/8/layout/vList6"/>
    <dgm:cxn modelId="{7CFFA470-C954-496D-BD31-CAA392C70703}" type="presParOf" srcId="{3642BF41-3F66-4DE0-997C-D0CF9C0B917E}" destId="{FCED739A-7219-449E-93EB-0D82FA7879EF}" srcOrd="2" destOrd="0" presId="urn:microsoft.com/office/officeart/2005/8/layout/vList6"/>
    <dgm:cxn modelId="{28F8A044-74F9-4161-AE15-FEB512B6F6CF}" type="presParOf" srcId="{FCED739A-7219-449E-93EB-0D82FA7879EF}" destId="{CB8ABB21-3739-4088-A290-F1A904A365CF}" srcOrd="0" destOrd="0" presId="urn:microsoft.com/office/officeart/2005/8/layout/vList6"/>
    <dgm:cxn modelId="{1E9E7D17-A284-4D16-89E4-AC778F5316D4}" type="presParOf" srcId="{FCED739A-7219-449E-93EB-0D82FA7879EF}" destId="{648507DB-77D4-46B5-8B1B-72A81901868A}" srcOrd="1" destOrd="0" presId="urn:microsoft.com/office/officeart/2005/8/layout/vList6"/>
    <dgm:cxn modelId="{610F0FA4-4E8C-4127-A1A8-72E85D0B547A}" type="presParOf" srcId="{3642BF41-3F66-4DE0-997C-D0CF9C0B917E}" destId="{00945F81-858A-4B39-9D83-9414A9FF57B2}" srcOrd="3" destOrd="0" presId="urn:microsoft.com/office/officeart/2005/8/layout/vList6"/>
    <dgm:cxn modelId="{5A030D53-3EC5-44DA-A61B-DD940099B7F0}" type="presParOf" srcId="{3642BF41-3F66-4DE0-997C-D0CF9C0B917E}" destId="{C2B2D56B-F48E-449F-8B4C-3BE553E794CA}" srcOrd="4" destOrd="0" presId="urn:microsoft.com/office/officeart/2005/8/layout/vList6"/>
    <dgm:cxn modelId="{E90F54C7-F089-4586-B61A-851ADC8B6ECE}" type="presParOf" srcId="{C2B2D56B-F48E-449F-8B4C-3BE553E794CA}" destId="{C602C75A-FABC-416B-AEBE-D2C5066B18B2}" srcOrd="0" destOrd="0" presId="urn:microsoft.com/office/officeart/2005/8/layout/vList6"/>
    <dgm:cxn modelId="{0A6E2E93-9D8F-4D75-94D8-7B29F781B0CF}" type="presParOf" srcId="{C2B2D56B-F48E-449F-8B4C-3BE553E794CA}" destId="{56BBD50F-D8ED-4811-8576-295218224D9F}" srcOrd="1" destOrd="0" presId="urn:microsoft.com/office/officeart/2005/8/layout/vList6"/>
    <dgm:cxn modelId="{BD9F9F3A-AAF2-479D-BD33-0B1937190F01}" type="presParOf" srcId="{3642BF41-3F66-4DE0-997C-D0CF9C0B917E}" destId="{1D475234-9DC0-4CCC-82EB-4776364F2174}" srcOrd="5" destOrd="0" presId="urn:microsoft.com/office/officeart/2005/8/layout/vList6"/>
    <dgm:cxn modelId="{9550243C-1EE5-4E7C-B1B7-A764ECC9EE8B}" type="presParOf" srcId="{3642BF41-3F66-4DE0-997C-D0CF9C0B917E}" destId="{1D90A4DA-B5DE-4C79-8E5E-767F3A41788A}" srcOrd="6" destOrd="0" presId="urn:microsoft.com/office/officeart/2005/8/layout/vList6"/>
    <dgm:cxn modelId="{BB80A8F4-E931-4FA5-92F7-BF7DB37240C8}" type="presParOf" srcId="{1D90A4DA-B5DE-4C79-8E5E-767F3A41788A}" destId="{435190D4-C637-423E-A847-95C59B87889F}" srcOrd="0" destOrd="0" presId="urn:microsoft.com/office/officeart/2005/8/layout/vList6"/>
    <dgm:cxn modelId="{32DFC138-BCDD-4B1C-B9F6-BFFC1A5677A5}" type="presParOf" srcId="{1D90A4DA-B5DE-4C79-8E5E-767F3A41788A}" destId="{B1FF0F57-B866-440B-932D-1BF3551BCC03}" srcOrd="1" destOrd="0" presId="urn:microsoft.com/office/officeart/2005/8/layout/vList6"/>
    <dgm:cxn modelId="{F64DBA75-203A-4F0B-A6DF-50AA69FDB0CA}" type="presParOf" srcId="{3642BF41-3F66-4DE0-997C-D0CF9C0B917E}" destId="{4AF3F02B-F50E-4BE9-AEFB-FE4E4A8E50ED}" srcOrd="7" destOrd="0" presId="urn:microsoft.com/office/officeart/2005/8/layout/vList6"/>
    <dgm:cxn modelId="{A9F88994-3D0C-4A34-923F-63B6972A73DA}" type="presParOf" srcId="{3642BF41-3F66-4DE0-997C-D0CF9C0B917E}" destId="{AE927D46-308D-4FB2-AFF6-BDAF686C2A34}" srcOrd="8" destOrd="0" presId="urn:microsoft.com/office/officeart/2005/8/layout/vList6"/>
    <dgm:cxn modelId="{1E43F24F-F655-481A-9112-5409AFFF366E}" type="presParOf" srcId="{AE927D46-308D-4FB2-AFF6-BDAF686C2A34}" destId="{28641C36-978F-4AF8-A9B9-230549348791}" srcOrd="0" destOrd="0" presId="urn:microsoft.com/office/officeart/2005/8/layout/vList6"/>
    <dgm:cxn modelId="{EB8894AF-7113-4D10-8F36-8C23F1C268CC}" type="presParOf" srcId="{AE927D46-308D-4FB2-AFF6-BDAF686C2A34}" destId="{7912DBC9-47C0-4ED3-983C-09384C6A5DD0}" srcOrd="1" destOrd="0" presId="urn:microsoft.com/office/officeart/2005/8/layout/vList6"/>
    <dgm:cxn modelId="{674B43E0-2AB4-4F6A-937C-6D891A62EBAC}" type="presParOf" srcId="{3642BF41-3F66-4DE0-997C-D0CF9C0B917E}" destId="{84B1F2E6-775B-449E-BA40-2F92FBDF5337}" srcOrd="9" destOrd="0" presId="urn:microsoft.com/office/officeart/2005/8/layout/vList6"/>
    <dgm:cxn modelId="{C94DD86D-BE7D-4922-85FB-0270D99E5BA6}" type="presParOf" srcId="{3642BF41-3F66-4DE0-997C-D0CF9C0B917E}" destId="{F995CC27-2BB6-4E11-A5F4-6975FD2A6A1C}" srcOrd="10" destOrd="0" presId="urn:microsoft.com/office/officeart/2005/8/layout/vList6"/>
    <dgm:cxn modelId="{D851FA71-50A3-4FF3-81AF-E85ABB504FB0}" type="presParOf" srcId="{F995CC27-2BB6-4E11-A5F4-6975FD2A6A1C}" destId="{8F2D9BFD-ED2F-4399-A820-753E155E9376}" srcOrd="0" destOrd="0" presId="urn:microsoft.com/office/officeart/2005/8/layout/vList6"/>
    <dgm:cxn modelId="{1066A42F-45CE-4C13-A1D3-2C538C8546E4}" type="presParOf" srcId="{F995CC27-2BB6-4E11-A5F4-6975FD2A6A1C}" destId="{0CC13F7A-AF0B-43C4-94A0-1D4BE1CEA623}" srcOrd="1" destOrd="0" presId="urn:microsoft.com/office/officeart/2005/8/layout/vList6"/>
    <dgm:cxn modelId="{4803FAE8-B1ED-4EE7-BE95-573A7A51C297}" type="presParOf" srcId="{3642BF41-3F66-4DE0-997C-D0CF9C0B917E}" destId="{31CFDD63-9AF0-45A1-83C3-11BE89EDD8A8}" srcOrd="11" destOrd="0" presId="urn:microsoft.com/office/officeart/2005/8/layout/vList6"/>
    <dgm:cxn modelId="{821C4B04-D88A-42CF-9616-95F0376AC938}" type="presParOf" srcId="{3642BF41-3F66-4DE0-997C-D0CF9C0B917E}" destId="{E97DEE11-FB7F-4FA2-9118-D0303AA15DBF}" srcOrd="12" destOrd="0" presId="urn:microsoft.com/office/officeart/2005/8/layout/vList6"/>
    <dgm:cxn modelId="{AAFA195D-600A-4EA4-AAA6-F7ED9C30DD92}" type="presParOf" srcId="{E97DEE11-FB7F-4FA2-9118-D0303AA15DBF}" destId="{BDB900AF-049E-49F8-B6FB-2466DA52B347}" srcOrd="0" destOrd="0" presId="urn:microsoft.com/office/officeart/2005/8/layout/vList6"/>
    <dgm:cxn modelId="{F0490F4A-3D41-43F8-9898-76D72DA98B3C}" type="presParOf" srcId="{E97DEE11-FB7F-4FA2-9118-D0303AA15DBF}" destId="{1B5CD917-6689-4582-83E3-3D95D9DF896D}" srcOrd="1" destOrd="0" presId="urn:microsoft.com/office/officeart/2005/8/layout/vList6"/>
    <dgm:cxn modelId="{0E491714-F502-4219-9F22-3FE53398E8FA}" type="presParOf" srcId="{3642BF41-3F66-4DE0-997C-D0CF9C0B917E}" destId="{6E656858-F730-4C60-81BF-9C63D9249BC5}" srcOrd="13" destOrd="0" presId="urn:microsoft.com/office/officeart/2005/8/layout/vList6"/>
    <dgm:cxn modelId="{F5B5D9AB-AFFB-4EE8-A1E3-95BBFB90DEE1}" type="presParOf" srcId="{3642BF41-3F66-4DE0-997C-D0CF9C0B917E}" destId="{B795FA78-49B3-494E-BF74-2B5848E66AEB}" srcOrd="14" destOrd="0" presId="urn:microsoft.com/office/officeart/2005/8/layout/vList6"/>
    <dgm:cxn modelId="{E9DD4F9B-DEC8-467E-9B19-4D55BAF9F770}" type="presParOf" srcId="{B795FA78-49B3-494E-BF74-2B5848E66AEB}" destId="{025D1AB2-05FE-4F8A-8147-CBD20CDECF54}" srcOrd="0" destOrd="0" presId="urn:microsoft.com/office/officeart/2005/8/layout/vList6"/>
    <dgm:cxn modelId="{5970FFC6-C0CE-436C-B559-229B18C7C131}" type="presParOf" srcId="{B795FA78-49B3-494E-BF74-2B5848E66AEB}" destId="{6483648F-5BC3-4E3F-B551-40FEABBE6280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FCDFC4-123D-4F30-A95F-3A047F147BD8}">
      <dsp:nvSpPr>
        <dsp:cNvPr id="0" name=""/>
        <dsp:cNvSpPr/>
      </dsp:nvSpPr>
      <dsp:spPr>
        <a:xfrm>
          <a:off x="2954714" y="2591"/>
          <a:ext cx="1938520" cy="1260038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baseline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Социально неблагополучные семьи</a:t>
          </a:r>
          <a:endParaRPr lang="ru-RU" sz="1200" b="0" kern="1200" baseline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sp:txBody>
      <dsp:txXfrm>
        <a:off x="3016224" y="64101"/>
        <a:ext cx="1815500" cy="1137018"/>
      </dsp:txXfrm>
    </dsp:sp>
    <dsp:sp modelId="{C4671B81-B981-4D8E-AE9C-8D5B3FCA1566}">
      <dsp:nvSpPr>
        <dsp:cNvPr id="0" name=""/>
        <dsp:cNvSpPr/>
      </dsp:nvSpPr>
      <dsp:spPr>
        <a:xfrm>
          <a:off x="1369726" y="631839"/>
          <a:ext cx="5035419" cy="5035419"/>
        </a:xfrm>
        <a:custGeom>
          <a:avLst/>
          <a:gdLst/>
          <a:ahLst/>
          <a:cxnLst/>
          <a:rect l="0" t="0" r="0" b="0"/>
          <a:pathLst>
            <a:path>
              <a:moveTo>
                <a:pt x="3536405" y="215293"/>
              </a:moveTo>
              <a:arcTo wR="2517709" hR="2517709" stAng="17632009" swAng="1910944"/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6351FA-348F-417F-992E-45704F63B87E}">
      <dsp:nvSpPr>
        <dsp:cNvPr id="0" name=""/>
        <dsp:cNvSpPr/>
      </dsp:nvSpPr>
      <dsp:spPr>
        <a:xfrm>
          <a:off x="5313656" y="1742992"/>
          <a:ext cx="1938520" cy="1260038"/>
        </a:xfrm>
        <a:prstGeom prst="roundRect">
          <a:avLst/>
        </a:prstGeom>
        <a:solidFill>
          <a:schemeClr val="accent3">
            <a:lumMod val="50000"/>
          </a:schemeClr>
        </a:soli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baseline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Родите­ли, не выполняющие надлежащим образом своих обязанностей по воспитанию, обуче­нию и содержанию детей</a:t>
          </a:r>
          <a:endParaRPr lang="ru-RU" sz="1200" kern="1200" baseline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sp:txBody>
      <dsp:txXfrm>
        <a:off x="5375166" y="1804502"/>
        <a:ext cx="1815500" cy="1137018"/>
      </dsp:txXfrm>
    </dsp:sp>
    <dsp:sp modelId="{6BE285ED-0A0E-4E81-80A0-F4B07B61E469}">
      <dsp:nvSpPr>
        <dsp:cNvPr id="0" name=""/>
        <dsp:cNvSpPr/>
      </dsp:nvSpPr>
      <dsp:spPr>
        <a:xfrm>
          <a:off x="1370722" y="633316"/>
          <a:ext cx="5035419" cy="5035419"/>
        </a:xfrm>
        <a:custGeom>
          <a:avLst/>
          <a:gdLst/>
          <a:ahLst/>
          <a:cxnLst/>
          <a:rect l="0" t="0" r="0" b="0"/>
          <a:pathLst>
            <a:path>
              <a:moveTo>
                <a:pt x="5031961" y="2385808"/>
              </a:moveTo>
              <a:arcTo wR="2517709" hR="2517709" stAng="21419816" swAng="2196470"/>
            </a:path>
          </a:pathLst>
        </a:custGeom>
        <a:noFill/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B8EA7F-8C1D-4D9E-B0DA-284BB0FC1E81}">
      <dsp:nvSpPr>
        <dsp:cNvPr id="0" name=""/>
        <dsp:cNvSpPr/>
      </dsp:nvSpPr>
      <dsp:spPr>
        <a:xfrm>
          <a:off x="4399044" y="4557877"/>
          <a:ext cx="1938520" cy="1260038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Дети, пострадавшие от жестокого обращения и преступных посягательств</a:t>
          </a:r>
          <a:endParaRPr lang="ru-RU" sz="12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sp:txBody>
      <dsp:txXfrm>
        <a:off x="4460554" y="4619387"/>
        <a:ext cx="1815500" cy="1137018"/>
      </dsp:txXfrm>
    </dsp:sp>
    <dsp:sp modelId="{6018B723-BE0B-4152-B088-E6979A4E541D}">
      <dsp:nvSpPr>
        <dsp:cNvPr id="0" name=""/>
        <dsp:cNvSpPr/>
      </dsp:nvSpPr>
      <dsp:spPr>
        <a:xfrm>
          <a:off x="1370722" y="633316"/>
          <a:ext cx="5035419" cy="5035419"/>
        </a:xfrm>
        <a:custGeom>
          <a:avLst/>
          <a:gdLst/>
          <a:ahLst/>
          <a:cxnLst/>
          <a:rect l="0" t="0" r="0" b="0"/>
          <a:pathLst>
            <a:path>
              <a:moveTo>
                <a:pt x="3018317" y="4985148"/>
              </a:moveTo>
              <a:arcTo wR="2517709" hR="2517709" stAng="4711870" swAng="1376260"/>
            </a:path>
          </a:pathLst>
        </a:custGeom>
        <a:noFill/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1601F1E-650D-4B50-962F-D0D1EAB29F2E}">
      <dsp:nvSpPr>
        <dsp:cNvPr id="0" name=""/>
        <dsp:cNvSpPr/>
      </dsp:nvSpPr>
      <dsp:spPr>
        <a:xfrm>
          <a:off x="1439299" y="4557877"/>
          <a:ext cx="1938520" cy="1260038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Родители и дети, нуждающиеся в социальной помощи и под­держке</a:t>
          </a:r>
          <a:endParaRPr lang="ru-RU" sz="12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sp:txBody>
      <dsp:txXfrm>
        <a:off x="1500809" y="4619387"/>
        <a:ext cx="1815500" cy="1137018"/>
      </dsp:txXfrm>
    </dsp:sp>
    <dsp:sp modelId="{906DE0D4-4177-4C7C-84C4-372193479470}">
      <dsp:nvSpPr>
        <dsp:cNvPr id="0" name=""/>
        <dsp:cNvSpPr/>
      </dsp:nvSpPr>
      <dsp:spPr>
        <a:xfrm>
          <a:off x="1370722" y="633316"/>
          <a:ext cx="5035419" cy="5035419"/>
        </a:xfrm>
        <a:custGeom>
          <a:avLst/>
          <a:gdLst/>
          <a:ahLst/>
          <a:cxnLst/>
          <a:rect l="0" t="0" r="0" b="0"/>
          <a:pathLst>
            <a:path>
              <a:moveTo>
                <a:pt x="420771" y="3911163"/>
              </a:moveTo>
              <a:arcTo wR="2517709" hR="2517709" stAng="8783714" swAng="2196470"/>
            </a:path>
          </a:pathLst>
        </a:custGeom>
        <a:noFill/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C0AB02E-F753-4A29-8707-3D7209530709}">
      <dsp:nvSpPr>
        <dsp:cNvPr id="0" name=""/>
        <dsp:cNvSpPr/>
      </dsp:nvSpPr>
      <dsp:spPr>
        <a:xfrm>
          <a:off x="524687" y="1742992"/>
          <a:ext cx="1938520" cy="1260038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Другие семьи г. Канаш и </a:t>
          </a:r>
          <a:r>
            <a:rPr lang="ru-RU" sz="1200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Канашского</a:t>
          </a:r>
          <a:r>
            <a:rPr lang="ru-RU" sz="12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 района, находящиеся в ТЖС</a:t>
          </a:r>
          <a:endParaRPr lang="ru-RU" sz="12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sp:txBody>
      <dsp:txXfrm>
        <a:off x="586197" y="1804502"/>
        <a:ext cx="1815500" cy="1137018"/>
      </dsp:txXfrm>
    </dsp:sp>
    <dsp:sp modelId="{DF0CC4D4-D4C3-49FD-8E22-8B4A14CECDCB}">
      <dsp:nvSpPr>
        <dsp:cNvPr id="0" name=""/>
        <dsp:cNvSpPr/>
      </dsp:nvSpPr>
      <dsp:spPr>
        <a:xfrm>
          <a:off x="1371672" y="631906"/>
          <a:ext cx="5035419" cy="5035419"/>
        </a:xfrm>
        <a:custGeom>
          <a:avLst/>
          <a:gdLst/>
          <a:ahLst/>
          <a:cxnLst/>
          <a:rect l="0" t="0" r="0" b="0"/>
          <a:pathLst>
            <a:path>
              <a:moveTo>
                <a:pt x="437901" y="1098815"/>
              </a:moveTo>
              <a:arcTo wR="2517709" hR="2517709" stAng="12858164" swAng="2014077"/>
            </a:path>
          </a:pathLst>
        </a:custGeom>
        <a:noFill/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7348211-8AE6-491D-8E78-A977F0500171}">
      <dsp:nvSpPr>
        <dsp:cNvPr id="0" name=""/>
        <dsp:cNvSpPr/>
      </dsp:nvSpPr>
      <dsp:spPr>
        <a:xfrm>
          <a:off x="-5699197" y="-872376"/>
          <a:ext cx="6785312" cy="6785312"/>
        </a:xfrm>
        <a:prstGeom prst="blockArc">
          <a:avLst>
            <a:gd name="adj1" fmla="val 18900000"/>
            <a:gd name="adj2" fmla="val 2700000"/>
            <a:gd name="adj3" fmla="val 318"/>
          </a:avLst>
        </a:prstGeom>
        <a:noFill/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A8D2306-C638-4150-9040-0E928BD13D4A}">
      <dsp:nvSpPr>
        <dsp:cNvPr id="0" name=""/>
        <dsp:cNvSpPr/>
      </dsp:nvSpPr>
      <dsp:spPr>
        <a:xfrm>
          <a:off x="568532" y="387518"/>
          <a:ext cx="3393304" cy="775439"/>
        </a:xfrm>
        <a:prstGeom prst="rect">
          <a:avLst/>
        </a:prstGeom>
        <a:solidFill>
          <a:srgbClr val="A04E9C"/>
        </a:soli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15505" tIns="30480" rIns="30480" bIns="3048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Организация системы социального сопрово­ждения семей с детьми, находящихся в со­циально опасном положении.</a:t>
          </a:r>
          <a:endParaRPr lang="ru-RU" sz="12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sp:txBody>
      <dsp:txXfrm>
        <a:off x="568532" y="387518"/>
        <a:ext cx="3393304" cy="775439"/>
      </dsp:txXfrm>
    </dsp:sp>
    <dsp:sp modelId="{4A37D51B-5636-4B59-B657-C2BDB5B583FB}">
      <dsp:nvSpPr>
        <dsp:cNvPr id="0" name=""/>
        <dsp:cNvSpPr/>
      </dsp:nvSpPr>
      <dsp:spPr>
        <a:xfrm>
          <a:off x="83882" y="290588"/>
          <a:ext cx="969299" cy="96929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8B6B6FB-C0E2-4D26-A9A7-740500446C63}">
      <dsp:nvSpPr>
        <dsp:cNvPr id="0" name=""/>
        <dsp:cNvSpPr/>
      </dsp:nvSpPr>
      <dsp:spPr>
        <a:xfrm>
          <a:off x="1013110" y="1550879"/>
          <a:ext cx="2948727" cy="77543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15505" tIns="30480" rIns="30480" bIns="3048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Социальная реабилитация семей и детей, находящихся в трудной жизненной ситуации</a:t>
          </a:r>
          <a:endParaRPr lang="ru-RU" sz="12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sp:txBody>
      <dsp:txXfrm>
        <a:off x="1013110" y="1550879"/>
        <a:ext cx="2948727" cy="775439"/>
      </dsp:txXfrm>
    </dsp:sp>
    <dsp:sp modelId="{8C9CE49D-4B54-4558-ADC6-E82B6948F2E5}">
      <dsp:nvSpPr>
        <dsp:cNvPr id="0" name=""/>
        <dsp:cNvSpPr/>
      </dsp:nvSpPr>
      <dsp:spPr>
        <a:xfrm>
          <a:off x="528460" y="1453949"/>
          <a:ext cx="969299" cy="96929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DAF3290-1ADA-4FFF-A00E-41A1789891D2}">
      <dsp:nvSpPr>
        <dsp:cNvPr id="0" name=""/>
        <dsp:cNvSpPr/>
      </dsp:nvSpPr>
      <dsp:spPr>
        <a:xfrm>
          <a:off x="1013110" y="2714240"/>
          <a:ext cx="2948727" cy="775439"/>
        </a:xfrm>
        <a:prstGeom prst="rect">
          <a:avLst/>
        </a:prstGeom>
        <a:solidFill>
          <a:schemeClr val="tx2">
            <a:lumMod val="60000"/>
            <a:lumOff val="40000"/>
          </a:schemeClr>
        </a:soli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15505" tIns="30480" rIns="30480" bIns="3048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2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Укрепление института семьи и детско-родительских отношений</a:t>
          </a:r>
          <a:r>
            <a:rPr lang="ru-RU" sz="2200" kern="1200" dirty="0" smtClean="0"/>
            <a:t>.</a:t>
          </a:r>
          <a:endParaRPr lang="ru-RU" sz="2200" kern="1200" dirty="0"/>
        </a:p>
      </dsp:txBody>
      <dsp:txXfrm>
        <a:off x="1013110" y="2714240"/>
        <a:ext cx="2948727" cy="775439"/>
      </dsp:txXfrm>
    </dsp:sp>
    <dsp:sp modelId="{3E36AA22-02B9-4F23-B948-A484901DE948}">
      <dsp:nvSpPr>
        <dsp:cNvPr id="0" name=""/>
        <dsp:cNvSpPr/>
      </dsp:nvSpPr>
      <dsp:spPr>
        <a:xfrm>
          <a:off x="528460" y="2617310"/>
          <a:ext cx="969299" cy="96929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CC833A9-F233-44FF-9DA9-BE0B8A970712}">
      <dsp:nvSpPr>
        <dsp:cNvPr id="0" name=""/>
        <dsp:cNvSpPr/>
      </dsp:nvSpPr>
      <dsp:spPr>
        <a:xfrm>
          <a:off x="568532" y="3877601"/>
          <a:ext cx="3393304" cy="775439"/>
        </a:xfrm>
        <a:prstGeom prst="rect">
          <a:avLst/>
        </a:prstGeom>
        <a:solidFill>
          <a:srgbClr val="009900"/>
        </a:soli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15505" tIns="30480" rIns="30480" bIns="3048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Профилактика семейного неблагополучия.</a:t>
          </a:r>
          <a:endParaRPr lang="ru-RU" sz="12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sp:txBody>
      <dsp:txXfrm>
        <a:off x="568532" y="3877601"/>
        <a:ext cx="3393304" cy="775439"/>
      </dsp:txXfrm>
    </dsp:sp>
    <dsp:sp modelId="{9F43D3BE-6BF5-40F1-87AA-5D2F3764A574}">
      <dsp:nvSpPr>
        <dsp:cNvPr id="0" name=""/>
        <dsp:cNvSpPr/>
      </dsp:nvSpPr>
      <dsp:spPr>
        <a:xfrm>
          <a:off x="83882" y="3780672"/>
          <a:ext cx="969299" cy="96929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2EB39E-02DA-40DC-9B02-2C73C425C4D6}">
      <dsp:nvSpPr>
        <dsp:cNvPr id="0" name=""/>
        <dsp:cNvSpPr/>
      </dsp:nvSpPr>
      <dsp:spPr>
        <a:xfrm>
          <a:off x="3009915" y="-781758"/>
          <a:ext cx="6896347" cy="6896347"/>
        </a:xfrm>
        <a:prstGeom prst="blockArc">
          <a:avLst>
            <a:gd name="adj1" fmla="val 8100000"/>
            <a:gd name="adj2" fmla="val 13500000"/>
            <a:gd name="adj3" fmla="val 313"/>
          </a:avLst>
        </a:prstGeom>
        <a:noFill/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1D6087B-C7D6-4D8A-AA41-593DF3D6EE1E}">
      <dsp:nvSpPr>
        <dsp:cNvPr id="0" name=""/>
        <dsp:cNvSpPr/>
      </dsp:nvSpPr>
      <dsp:spPr>
        <a:xfrm>
          <a:off x="86970" y="286278"/>
          <a:ext cx="3544212" cy="917892"/>
        </a:xfrm>
        <a:prstGeom prst="rect">
          <a:avLst/>
        </a:prstGeom>
        <a:solidFill>
          <a:srgbClr val="A04E9C"/>
        </a:soli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508478" bIns="3048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обеспечивать целенаправленную работу Учреждения по профилактике семейного неблагополучия, его раннего выявления</a:t>
          </a:r>
          <a:endParaRPr lang="ru-RU" sz="12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sp:txBody>
      <dsp:txXfrm>
        <a:off x="86970" y="286278"/>
        <a:ext cx="3544212" cy="917892"/>
      </dsp:txXfrm>
    </dsp:sp>
    <dsp:sp modelId="{C6FD6332-D89F-48F4-AE6C-E39B8AB34A26}">
      <dsp:nvSpPr>
        <dsp:cNvPr id="0" name=""/>
        <dsp:cNvSpPr/>
      </dsp:nvSpPr>
      <dsp:spPr>
        <a:xfrm>
          <a:off x="3230807" y="344848"/>
          <a:ext cx="800752" cy="80075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BD6E3D-59A1-4B94-9E2B-005AB97A077B}">
      <dsp:nvSpPr>
        <dsp:cNvPr id="0" name=""/>
        <dsp:cNvSpPr/>
      </dsp:nvSpPr>
      <dsp:spPr>
        <a:xfrm>
          <a:off x="105049" y="1314700"/>
          <a:ext cx="3085175" cy="945963"/>
        </a:xfrm>
        <a:prstGeom prst="rect">
          <a:avLst/>
        </a:prstGeom>
        <a:solidFill>
          <a:srgbClr val="FF9933"/>
        </a:soli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508478" bIns="3048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повышать педагогическую компетентность и ответственность родителей в вопросах воспитания и обучения детей</a:t>
          </a:r>
          <a:endParaRPr lang="ru-RU" sz="12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sp:txBody>
      <dsp:txXfrm>
        <a:off x="105049" y="1314700"/>
        <a:ext cx="3085175" cy="945963"/>
      </dsp:txXfrm>
    </dsp:sp>
    <dsp:sp modelId="{ED823692-F469-412B-9743-A6798198AE51}">
      <dsp:nvSpPr>
        <dsp:cNvPr id="0" name=""/>
        <dsp:cNvSpPr/>
      </dsp:nvSpPr>
      <dsp:spPr>
        <a:xfrm>
          <a:off x="2771770" y="1305443"/>
          <a:ext cx="800752" cy="80075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CA79699-4F86-4E85-9F5E-F7FD83DC84A8}">
      <dsp:nvSpPr>
        <dsp:cNvPr id="0" name=""/>
        <dsp:cNvSpPr/>
      </dsp:nvSpPr>
      <dsp:spPr>
        <a:xfrm>
          <a:off x="105048" y="2322812"/>
          <a:ext cx="2944288" cy="752956"/>
        </a:xfrm>
        <a:prstGeom prst="rect">
          <a:avLst/>
        </a:prstGeom>
        <a:solidFill>
          <a:schemeClr val="tx2">
            <a:lumMod val="60000"/>
            <a:lumOff val="40000"/>
          </a:schemeClr>
        </a:soli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508478" bIns="3048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формировать осознанное отношение к роли родителей</a:t>
          </a:r>
          <a:endParaRPr lang="ru-RU" sz="12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sp:txBody>
      <dsp:txXfrm>
        <a:off x="105048" y="2322812"/>
        <a:ext cx="2944288" cy="752956"/>
      </dsp:txXfrm>
    </dsp:sp>
    <dsp:sp modelId="{1EA573CE-EDCB-493F-85DB-590444263C11}">
      <dsp:nvSpPr>
        <dsp:cNvPr id="0" name=""/>
        <dsp:cNvSpPr/>
      </dsp:nvSpPr>
      <dsp:spPr>
        <a:xfrm>
          <a:off x="2630883" y="2266038"/>
          <a:ext cx="800752" cy="80075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47F6180-8715-43FD-9151-FBA5E8DBA475}">
      <dsp:nvSpPr>
        <dsp:cNvPr id="0" name=""/>
        <dsp:cNvSpPr/>
      </dsp:nvSpPr>
      <dsp:spPr>
        <a:xfrm>
          <a:off x="56859" y="3217335"/>
          <a:ext cx="3145398" cy="819348"/>
        </a:xfrm>
        <a:prstGeom prst="rect">
          <a:avLst/>
        </a:prstGeom>
        <a:solidFill>
          <a:srgbClr val="009900"/>
        </a:soli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508478" bIns="3048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организовывать эффективное сотрудничество с субъектами профилактики по предупреждению семейного неблагополучия</a:t>
          </a:r>
          <a:endParaRPr lang="ru-RU" sz="12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sp:txBody>
      <dsp:txXfrm>
        <a:off x="56859" y="3217335"/>
        <a:ext cx="3145398" cy="819348"/>
      </dsp:txXfrm>
    </dsp:sp>
    <dsp:sp modelId="{4AD3B3F1-04F8-4452-A9DE-D8923C80EC57}">
      <dsp:nvSpPr>
        <dsp:cNvPr id="0" name=""/>
        <dsp:cNvSpPr/>
      </dsp:nvSpPr>
      <dsp:spPr>
        <a:xfrm>
          <a:off x="2771770" y="3226634"/>
          <a:ext cx="800752" cy="80075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DB5919-C9FA-46BB-8A55-41BEF92253C2}">
      <dsp:nvSpPr>
        <dsp:cNvPr id="0" name=""/>
        <dsp:cNvSpPr/>
      </dsp:nvSpPr>
      <dsp:spPr>
        <a:xfrm>
          <a:off x="86970" y="4267304"/>
          <a:ext cx="3544212" cy="640601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508478" bIns="3048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оказывать помощь семье в период реабилитации (при необходимости)</a:t>
          </a:r>
          <a:endParaRPr lang="ru-RU" sz="12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sp:txBody>
      <dsp:txXfrm>
        <a:off x="86970" y="4267304"/>
        <a:ext cx="3544212" cy="640601"/>
      </dsp:txXfrm>
    </dsp:sp>
    <dsp:sp modelId="{7A3EB55F-A312-4FD3-9950-84FFE0DF9CD1}">
      <dsp:nvSpPr>
        <dsp:cNvPr id="0" name=""/>
        <dsp:cNvSpPr/>
      </dsp:nvSpPr>
      <dsp:spPr>
        <a:xfrm>
          <a:off x="3230807" y="4187229"/>
          <a:ext cx="800752" cy="80075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42FFC3-F292-4940-9DB0-1BA6F8D2E819}">
      <dsp:nvSpPr>
        <dsp:cNvPr id="0" name=""/>
        <dsp:cNvSpPr/>
      </dsp:nvSpPr>
      <dsp:spPr>
        <a:xfrm rot="5400000">
          <a:off x="4834369" y="-1766105"/>
          <a:ext cx="1299519" cy="5161533"/>
        </a:xfrm>
        <a:prstGeom prst="round2Same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Помощь родителям в обучении и воспитании. Помощь в обучении направлена на формирование педагогической культуры родителей и их просвещение. Помощь в воспитании осуществляется путем создания специальных воспитывающих ситуаций в целях укрепления воспитательного потенциала семьи.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  <a:p>
          <a:pPr marL="114300" lvl="1" indent="-114300" algn="just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2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2903363" y="228338"/>
        <a:ext cx="5098096" cy="1172645"/>
      </dsp:txXfrm>
    </dsp:sp>
    <dsp:sp modelId="{EC9EE448-9262-4757-885C-3FC4A15E985B}">
      <dsp:nvSpPr>
        <dsp:cNvPr id="0" name=""/>
        <dsp:cNvSpPr/>
      </dsp:nvSpPr>
      <dsp:spPr>
        <a:xfrm>
          <a:off x="0" y="2461"/>
          <a:ext cx="2903362" cy="1624399"/>
        </a:xfrm>
        <a:prstGeom prst="roundRect">
          <a:avLst/>
        </a:prstGeom>
        <a:gradFill rotWithShape="0">
          <a:gsLst>
            <a:gs pos="28000">
              <a:schemeClr val="accent4">
                <a:hueOff val="0"/>
                <a:satOff val="0"/>
                <a:lumOff val="0"/>
                <a:alphaOff val="0"/>
                <a:tint val="18000"/>
                <a:satMod val="120000"/>
                <a:lumMod val="88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40000"/>
                <a:satMod val="100000"/>
                <a:lumMod val="78000"/>
              </a:schemeClr>
            </a:gs>
          </a:gsLst>
          <a:lin ang="5400000" scaled="0"/>
        </a:gra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Образовательное</a:t>
          </a:r>
          <a:endParaRPr lang="ru-RU" sz="25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sp:txBody>
      <dsp:txXfrm>
        <a:off x="79297" y="81758"/>
        <a:ext cx="2744768" cy="1465805"/>
      </dsp:txXfrm>
    </dsp:sp>
    <dsp:sp modelId="{B038959E-593F-4490-B5D5-F86054C7069D}">
      <dsp:nvSpPr>
        <dsp:cNvPr id="0" name=""/>
        <dsp:cNvSpPr/>
      </dsp:nvSpPr>
      <dsp:spPr>
        <a:xfrm rot="5400000">
          <a:off x="4674541" y="-60486"/>
          <a:ext cx="1619175" cy="5161533"/>
        </a:xfrm>
        <a:prstGeom prst="round2SameRect">
          <a:avLst/>
        </a:prstGeom>
        <a:solidFill>
          <a:schemeClr val="accent4">
            <a:tint val="40000"/>
            <a:alpha val="90000"/>
            <a:hueOff val="-4352041"/>
            <a:satOff val="28525"/>
            <a:lumOff val="1219"/>
            <a:alphaOff val="0"/>
          </a:schemeClr>
        </a:solidFill>
        <a:ln w="9525" cap="flat" cmpd="sng" algn="ctr">
          <a:solidFill>
            <a:schemeClr val="accent4">
              <a:tint val="40000"/>
              <a:alpha val="90000"/>
              <a:hueOff val="-4352041"/>
              <a:satOff val="28525"/>
              <a:lumOff val="1219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just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>
              <a:latin typeface="Times New Roman" pitchFamily="18" charset="0"/>
              <a:cs typeface="Times New Roman" pitchFamily="18" charset="0"/>
            </a:rPr>
            <a:t>Социально-психологическая поддержка и коррекция, основано на психологической и диагностической моделях. Такая поддержка направлена на формирование благоприятной психологической атмосферы в семье. Оказание поддержки в союзе с психологом становится наиболее эффективным. Коррекция отношений осуществляется в том случае, когда в семье наблюдаются факты психологического насилия над ребенком (оскорбление, унижение, пренебрежение его интересами и потребностями).</a:t>
          </a:r>
          <a:endParaRPr lang="ru-RU" sz="12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2903362" y="1789735"/>
        <a:ext cx="5082491" cy="1461091"/>
      </dsp:txXfrm>
    </dsp:sp>
    <dsp:sp modelId="{6174F249-5BCE-47D2-9A9A-E96F8C066769}">
      <dsp:nvSpPr>
        <dsp:cNvPr id="0" name=""/>
        <dsp:cNvSpPr/>
      </dsp:nvSpPr>
      <dsp:spPr>
        <a:xfrm>
          <a:off x="0" y="1708080"/>
          <a:ext cx="2903362" cy="1624399"/>
        </a:xfrm>
        <a:prstGeom prst="roundRect">
          <a:avLst/>
        </a:prstGeom>
        <a:gradFill rotWithShape="0">
          <a:gsLst>
            <a:gs pos="28000">
              <a:schemeClr val="accent4">
                <a:hueOff val="-4135930"/>
                <a:satOff val="23223"/>
                <a:lumOff val="-1078"/>
                <a:alphaOff val="0"/>
                <a:tint val="18000"/>
                <a:satMod val="120000"/>
                <a:lumMod val="88000"/>
              </a:schemeClr>
            </a:gs>
            <a:gs pos="100000">
              <a:schemeClr val="accent4">
                <a:hueOff val="-4135930"/>
                <a:satOff val="23223"/>
                <a:lumOff val="-1078"/>
                <a:alphaOff val="0"/>
                <a:tint val="40000"/>
                <a:satMod val="100000"/>
                <a:lumMod val="78000"/>
              </a:schemeClr>
            </a:gs>
          </a:gsLst>
          <a:lin ang="5400000" scaled="0"/>
        </a:gra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Психологическое</a:t>
          </a:r>
          <a:endParaRPr lang="ru-RU" sz="25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sp:txBody>
      <dsp:txXfrm>
        <a:off x="79297" y="1787377"/>
        <a:ext cx="2744768" cy="1465805"/>
      </dsp:txXfrm>
    </dsp:sp>
    <dsp:sp modelId="{71D5D469-702A-44FA-B4F6-892C701D4C7F}">
      <dsp:nvSpPr>
        <dsp:cNvPr id="0" name=""/>
        <dsp:cNvSpPr/>
      </dsp:nvSpPr>
      <dsp:spPr>
        <a:xfrm rot="5400000">
          <a:off x="4715229" y="1645132"/>
          <a:ext cx="1537799" cy="5161533"/>
        </a:xfrm>
        <a:prstGeom prst="round2SameRect">
          <a:avLst/>
        </a:prstGeom>
        <a:solidFill>
          <a:schemeClr val="accent4">
            <a:tint val="40000"/>
            <a:alpha val="90000"/>
            <a:hueOff val="-8704081"/>
            <a:satOff val="57049"/>
            <a:lumOff val="2439"/>
            <a:alphaOff val="0"/>
          </a:schemeClr>
        </a:solidFill>
        <a:ln w="9525" cap="flat" cmpd="sng" algn="ctr">
          <a:solidFill>
            <a:schemeClr val="accent4">
              <a:tint val="40000"/>
              <a:alpha val="90000"/>
              <a:hueOff val="-8704081"/>
              <a:satOff val="57049"/>
              <a:lumOff val="2439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just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>
              <a:effectLst/>
              <a:latin typeface="Times New Roman" pitchFamily="18" charset="0"/>
              <a:cs typeface="Times New Roman" pitchFamily="18" charset="0"/>
            </a:rPr>
            <a:t>Помощь в организации, координации и информировании. Помощь в организации заключается в организации семейного досуга (включение членов семьи в организацию и проведение праздников, ярмарок, выставок и т.д.). Помощь в координации направлена на установление и актуализацию связей семьи с различными ведомствами, социальными службами, центрами социальной помощи и поддержки. Помощь в информировании направлена на информирование семьи по вопросам социальной защиты.</a:t>
          </a:r>
          <a:endParaRPr lang="ru-RU" sz="1200" kern="1200" dirty="0">
            <a:effectLst/>
            <a:latin typeface="Times New Roman" pitchFamily="18" charset="0"/>
            <a:cs typeface="Times New Roman" pitchFamily="18" charset="0"/>
          </a:endParaRPr>
        </a:p>
      </dsp:txBody>
      <dsp:txXfrm rot="-5400000">
        <a:off x="2903363" y="3532068"/>
        <a:ext cx="5086464" cy="1387661"/>
      </dsp:txXfrm>
    </dsp:sp>
    <dsp:sp modelId="{2B166F6E-CF87-45D8-88A6-3AE97C1FFE4A}">
      <dsp:nvSpPr>
        <dsp:cNvPr id="0" name=""/>
        <dsp:cNvSpPr/>
      </dsp:nvSpPr>
      <dsp:spPr>
        <a:xfrm>
          <a:off x="0" y="3413699"/>
          <a:ext cx="2903362" cy="1624399"/>
        </a:xfrm>
        <a:prstGeom prst="roundRect">
          <a:avLst/>
        </a:prstGeom>
        <a:gradFill rotWithShape="0">
          <a:gsLst>
            <a:gs pos="28000">
              <a:schemeClr val="accent4">
                <a:hueOff val="-8271860"/>
                <a:satOff val="46445"/>
                <a:lumOff val="-2156"/>
                <a:alphaOff val="0"/>
                <a:tint val="18000"/>
                <a:satMod val="120000"/>
                <a:lumMod val="88000"/>
              </a:schemeClr>
            </a:gs>
            <a:gs pos="100000">
              <a:schemeClr val="accent4">
                <a:hueOff val="-8271860"/>
                <a:satOff val="46445"/>
                <a:lumOff val="-2156"/>
                <a:alphaOff val="0"/>
                <a:tint val="40000"/>
                <a:satMod val="100000"/>
                <a:lumMod val="78000"/>
              </a:schemeClr>
            </a:gs>
          </a:gsLst>
          <a:lin ang="5400000" scaled="0"/>
        </a:gra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Посредническое</a:t>
          </a:r>
          <a:endParaRPr lang="ru-RU" sz="27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sp:txBody>
      <dsp:txXfrm>
        <a:off x="79297" y="3492996"/>
        <a:ext cx="2744768" cy="146580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BB14731-5AEF-4057-ABF5-FD8BC60604F4}">
      <dsp:nvSpPr>
        <dsp:cNvPr id="0" name=""/>
        <dsp:cNvSpPr/>
      </dsp:nvSpPr>
      <dsp:spPr>
        <a:xfrm rot="5400000">
          <a:off x="4785759" y="-2012215"/>
          <a:ext cx="613291" cy="4792852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-57150" algn="just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kern="1200" dirty="0" smtClean="0">
              <a:latin typeface="Times New Roman" pitchFamily="18" charset="0"/>
              <a:cs typeface="Times New Roman" pitchFamily="18" charset="0"/>
            </a:rPr>
            <a:t>базируется на предположении о недостаточной педагогической компетентности родителей. Используя данную модель, специалист ориентируется не столько на индивидуальные возможности родителей, сколько на универсальные способы воспитания</a:t>
          </a:r>
          <a:endParaRPr lang="ru-RU" sz="11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2695979" y="107503"/>
        <a:ext cx="4762914" cy="553415"/>
      </dsp:txXfrm>
    </dsp:sp>
    <dsp:sp modelId="{85385E37-CB5C-4567-903E-285558786BB5}">
      <dsp:nvSpPr>
        <dsp:cNvPr id="0" name=""/>
        <dsp:cNvSpPr/>
      </dsp:nvSpPr>
      <dsp:spPr>
        <a:xfrm>
          <a:off x="0" y="903"/>
          <a:ext cx="2695979" cy="766614"/>
        </a:xfrm>
        <a:prstGeom prst="roundRect">
          <a:avLst/>
        </a:prstGeom>
        <a:gradFill rotWithShape="0">
          <a:gsLst>
            <a:gs pos="28000">
              <a:schemeClr val="accent2">
                <a:hueOff val="0"/>
                <a:satOff val="0"/>
                <a:lumOff val="0"/>
                <a:alphaOff val="0"/>
                <a:tint val="18000"/>
                <a:satMod val="120000"/>
                <a:lumMod val="88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40000"/>
                <a:satMod val="100000"/>
                <a:lumMod val="78000"/>
              </a:schemeClr>
            </a:gs>
          </a:gsLst>
          <a:lin ang="5400000" scaled="0"/>
        </a:gra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Педагогическая</a:t>
          </a:r>
          <a:endParaRPr lang="ru-RU" sz="2200" kern="1200" dirty="0"/>
        </a:p>
      </dsp:txBody>
      <dsp:txXfrm>
        <a:off x="37423" y="38326"/>
        <a:ext cx="2621133" cy="691768"/>
      </dsp:txXfrm>
    </dsp:sp>
    <dsp:sp modelId="{BF1968E0-478F-4534-A5C5-22C6ABC45394}">
      <dsp:nvSpPr>
        <dsp:cNvPr id="0" name=""/>
        <dsp:cNvSpPr/>
      </dsp:nvSpPr>
      <dsp:spPr>
        <a:xfrm rot="5400000">
          <a:off x="4785759" y="-1207270"/>
          <a:ext cx="613291" cy="4792852"/>
        </a:xfrm>
        <a:prstGeom prst="round2Same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-57150" algn="just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kern="1200" dirty="0" smtClean="0">
              <a:latin typeface="Times New Roman" pitchFamily="18" charset="0"/>
              <a:cs typeface="Times New Roman" pitchFamily="18" charset="0"/>
            </a:rPr>
            <a:t>используется в тех случаях, когда семейные трудности являются результатом неблагоприятных жизненных обстоятельств. Поэтому помимо анализа жизненной ситуации необходима помощь внешних сил (пособия, разовые выплаты и т.п.).</a:t>
          </a:r>
          <a:endParaRPr lang="ru-RU" sz="11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2695979" y="912448"/>
        <a:ext cx="4762914" cy="553415"/>
      </dsp:txXfrm>
    </dsp:sp>
    <dsp:sp modelId="{A88B456A-67FF-4413-B03E-9C2D822EC968}">
      <dsp:nvSpPr>
        <dsp:cNvPr id="0" name=""/>
        <dsp:cNvSpPr/>
      </dsp:nvSpPr>
      <dsp:spPr>
        <a:xfrm>
          <a:off x="0" y="805848"/>
          <a:ext cx="2695979" cy="766614"/>
        </a:xfrm>
        <a:prstGeom prst="roundRect">
          <a:avLst/>
        </a:prstGeom>
        <a:gradFill rotWithShape="0">
          <a:gsLst>
            <a:gs pos="28000">
              <a:schemeClr val="accent3">
                <a:hueOff val="0"/>
                <a:satOff val="0"/>
                <a:lumOff val="0"/>
                <a:alphaOff val="0"/>
                <a:tint val="18000"/>
                <a:satMod val="120000"/>
                <a:lumMod val="88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40000"/>
                <a:satMod val="100000"/>
                <a:lumMod val="78000"/>
              </a:schemeClr>
            </a:gs>
          </a:gsLst>
          <a:lin ang="5400000" scaled="0"/>
        </a:gra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Социальная</a:t>
          </a:r>
          <a:endParaRPr lang="ru-RU" sz="2200" kern="1200" dirty="0"/>
        </a:p>
      </dsp:txBody>
      <dsp:txXfrm>
        <a:off x="37423" y="843271"/>
        <a:ext cx="2621133" cy="691768"/>
      </dsp:txXfrm>
    </dsp:sp>
    <dsp:sp modelId="{4595E493-1404-4EE6-8190-E06FD06A3744}">
      <dsp:nvSpPr>
        <dsp:cNvPr id="0" name=""/>
        <dsp:cNvSpPr/>
      </dsp:nvSpPr>
      <dsp:spPr>
        <a:xfrm rot="5400000">
          <a:off x="4625688" y="-321580"/>
          <a:ext cx="938115" cy="4788171"/>
        </a:xfrm>
        <a:prstGeom prst="round2Same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-57150" algn="just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kern="1200" dirty="0" smtClean="0">
              <a:latin typeface="Times New Roman" pitchFamily="18" charset="0"/>
              <a:cs typeface="Times New Roman" pitchFamily="18" charset="0"/>
            </a:rPr>
            <a:t>используется, когда причины трудностей ребенка лежат в области общения, в личностных особенностях членов семьи. Данная модель предполагает анализ семейной ситуации, психодиагностику личности, диагностику семейных взаимоотношений. Практическая помощь заключается в преодолении барьеров в общении и причин его нарушений.</a:t>
          </a:r>
          <a:endParaRPr lang="ru-RU" sz="11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2700661" y="1649242"/>
        <a:ext cx="4742376" cy="846525"/>
      </dsp:txXfrm>
    </dsp:sp>
    <dsp:sp modelId="{D11DFC53-F4E9-451D-BD77-3C71BA3D91A9}">
      <dsp:nvSpPr>
        <dsp:cNvPr id="0" name=""/>
        <dsp:cNvSpPr/>
      </dsp:nvSpPr>
      <dsp:spPr>
        <a:xfrm>
          <a:off x="0" y="1696544"/>
          <a:ext cx="2693346" cy="766614"/>
        </a:xfrm>
        <a:prstGeom prst="roundRect">
          <a:avLst/>
        </a:prstGeom>
        <a:gradFill rotWithShape="0">
          <a:gsLst>
            <a:gs pos="28000">
              <a:schemeClr val="accent4">
                <a:hueOff val="0"/>
                <a:satOff val="0"/>
                <a:lumOff val="0"/>
                <a:alphaOff val="0"/>
                <a:tint val="18000"/>
                <a:satMod val="120000"/>
                <a:lumMod val="88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40000"/>
                <a:satMod val="100000"/>
                <a:lumMod val="78000"/>
              </a:schemeClr>
            </a:gs>
          </a:gsLst>
          <a:lin ang="5400000" scaled="0"/>
        </a:gra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Психологическая</a:t>
          </a:r>
          <a:endParaRPr lang="ru-RU" sz="2200" kern="1200" dirty="0"/>
        </a:p>
      </dsp:txBody>
      <dsp:txXfrm>
        <a:off x="37423" y="1733967"/>
        <a:ext cx="2618500" cy="691768"/>
      </dsp:txXfrm>
    </dsp:sp>
    <dsp:sp modelId="{957B46D4-FC7E-4DC8-B364-DDA6BE3EBD62}">
      <dsp:nvSpPr>
        <dsp:cNvPr id="0" name=""/>
        <dsp:cNvSpPr/>
      </dsp:nvSpPr>
      <dsp:spPr>
        <a:xfrm rot="5400000">
          <a:off x="4785759" y="574122"/>
          <a:ext cx="613291" cy="4792852"/>
        </a:xfrm>
        <a:prstGeom prst="round2Same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-57150" algn="just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kern="1200" dirty="0" smtClean="0">
              <a:latin typeface="Times New Roman" pitchFamily="18" charset="0"/>
              <a:cs typeface="Times New Roman" pitchFamily="18" charset="0"/>
            </a:rPr>
            <a:t>основывается на предположении дефицита у родителей специальных знаний о ребенке или о своей семье. Объект диагностики – семья, дети.</a:t>
          </a:r>
          <a:endParaRPr lang="ru-RU" sz="11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2695979" y="2693840"/>
        <a:ext cx="4762914" cy="553415"/>
      </dsp:txXfrm>
    </dsp:sp>
    <dsp:sp modelId="{DDF14EBF-EF8F-4A7D-A27F-006E83E5187B}">
      <dsp:nvSpPr>
        <dsp:cNvPr id="0" name=""/>
        <dsp:cNvSpPr/>
      </dsp:nvSpPr>
      <dsp:spPr>
        <a:xfrm>
          <a:off x="0" y="2587240"/>
          <a:ext cx="2695979" cy="766614"/>
        </a:xfrm>
        <a:prstGeom prst="roundRect">
          <a:avLst/>
        </a:prstGeom>
        <a:gradFill rotWithShape="0">
          <a:gsLst>
            <a:gs pos="28000">
              <a:schemeClr val="accent5">
                <a:hueOff val="0"/>
                <a:satOff val="0"/>
                <a:lumOff val="0"/>
                <a:alphaOff val="0"/>
                <a:tint val="18000"/>
                <a:satMod val="120000"/>
                <a:lumMod val="88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40000"/>
                <a:satMod val="100000"/>
                <a:lumMod val="78000"/>
              </a:schemeClr>
            </a:gs>
          </a:gsLst>
          <a:lin ang="5400000" scaled="0"/>
        </a:gra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Диагностическая</a:t>
          </a:r>
          <a:endParaRPr lang="ru-RU" sz="2200" kern="1200" dirty="0"/>
        </a:p>
      </dsp:txBody>
      <dsp:txXfrm>
        <a:off x="37423" y="2624663"/>
        <a:ext cx="2621133" cy="69176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B28750-5846-4522-99A9-507F5AD45E15}">
      <dsp:nvSpPr>
        <dsp:cNvPr id="0" name=""/>
        <dsp:cNvSpPr/>
      </dsp:nvSpPr>
      <dsp:spPr>
        <a:xfrm>
          <a:off x="602027" y="-40180"/>
          <a:ext cx="4412568" cy="4412568"/>
        </a:xfrm>
        <a:prstGeom prst="circularArrow">
          <a:avLst>
            <a:gd name="adj1" fmla="val 5544"/>
            <a:gd name="adj2" fmla="val 330680"/>
            <a:gd name="adj3" fmla="val 14672017"/>
            <a:gd name="adj4" fmla="val 16861337"/>
            <a:gd name="adj5" fmla="val 5757"/>
          </a:avLst>
        </a:prstGeom>
        <a:gradFill rotWithShape="0">
          <a:gsLst>
            <a:gs pos="0">
              <a:schemeClr val="accent2">
                <a:tint val="40000"/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2">
                <a:tint val="40000"/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880822C8-34D2-406B-AB89-C29F95875E08}">
      <dsp:nvSpPr>
        <dsp:cNvPr id="0" name=""/>
        <dsp:cNvSpPr/>
      </dsp:nvSpPr>
      <dsp:spPr>
        <a:xfrm>
          <a:off x="2198107" y="1608"/>
          <a:ext cx="1220409" cy="610204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Не навреди.</a:t>
          </a:r>
          <a:endParaRPr lang="ru-RU" sz="1100" b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sp:txBody>
      <dsp:txXfrm>
        <a:off x="2227895" y="31396"/>
        <a:ext cx="1160833" cy="550628"/>
      </dsp:txXfrm>
    </dsp:sp>
    <dsp:sp modelId="{631C21F4-724F-407C-8951-014B72393F3C}">
      <dsp:nvSpPr>
        <dsp:cNvPr id="0" name=""/>
        <dsp:cNvSpPr/>
      </dsp:nvSpPr>
      <dsp:spPr>
        <a:xfrm>
          <a:off x="3528664" y="552743"/>
          <a:ext cx="1220409" cy="610204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Не оценивай.</a:t>
          </a:r>
          <a:endParaRPr lang="ru-RU" sz="1100" b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sp:txBody>
      <dsp:txXfrm>
        <a:off x="3558452" y="582531"/>
        <a:ext cx="1160833" cy="550628"/>
      </dsp:txXfrm>
    </dsp:sp>
    <dsp:sp modelId="{68DA86B0-D1AC-4187-8478-CAB81DACBFE5}">
      <dsp:nvSpPr>
        <dsp:cNvPr id="0" name=""/>
        <dsp:cNvSpPr/>
      </dsp:nvSpPr>
      <dsp:spPr>
        <a:xfrm>
          <a:off x="4079799" y="1883300"/>
          <a:ext cx="1220409" cy="610204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Принимай человека таким, какой он есть.</a:t>
          </a:r>
          <a:endParaRPr lang="ru-RU" sz="1100" b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sp:txBody>
      <dsp:txXfrm>
        <a:off x="4109587" y="1913088"/>
        <a:ext cx="1160833" cy="550628"/>
      </dsp:txXfrm>
    </dsp:sp>
    <dsp:sp modelId="{62E473E8-B14E-483A-AB1E-5D07FAF57EF6}">
      <dsp:nvSpPr>
        <dsp:cNvPr id="0" name=""/>
        <dsp:cNvSpPr/>
      </dsp:nvSpPr>
      <dsp:spPr>
        <a:xfrm>
          <a:off x="3528664" y="3213858"/>
          <a:ext cx="1220409" cy="610204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Соблюдай конфиденциальность.</a:t>
          </a:r>
          <a:endParaRPr lang="ru-RU" sz="1100" b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sp:txBody>
      <dsp:txXfrm>
        <a:off x="3558452" y="3243646"/>
        <a:ext cx="1160833" cy="550628"/>
      </dsp:txXfrm>
    </dsp:sp>
    <dsp:sp modelId="{52708119-A270-461E-978B-6148E327A48C}">
      <dsp:nvSpPr>
        <dsp:cNvPr id="0" name=""/>
        <dsp:cNvSpPr/>
      </dsp:nvSpPr>
      <dsp:spPr>
        <a:xfrm>
          <a:off x="2198107" y="3764993"/>
          <a:ext cx="1220409" cy="610204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Соблюдай меру взаимного откровения.</a:t>
          </a:r>
          <a:endParaRPr lang="ru-RU" sz="1100" b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sp:txBody>
      <dsp:txXfrm>
        <a:off x="2227895" y="3794781"/>
        <a:ext cx="1160833" cy="550628"/>
      </dsp:txXfrm>
    </dsp:sp>
    <dsp:sp modelId="{E2CCD0FA-19BA-4116-96A6-B2A32EC4A321}">
      <dsp:nvSpPr>
        <dsp:cNvPr id="0" name=""/>
        <dsp:cNvSpPr/>
      </dsp:nvSpPr>
      <dsp:spPr>
        <a:xfrm>
          <a:off x="867550" y="3213858"/>
          <a:ext cx="1220409" cy="610204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0" kern="120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Не отнимай право отвечать за свои поступки.</a:t>
          </a:r>
          <a:endParaRPr lang="ru-RU" sz="1100" b="0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sp:txBody>
      <dsp:txXfrm>
        <a:off x="897338" y="3243646"/>
        <a:ext cx="1160833" cy="550628"/>
      </dsp:txXfrm>
    </dsp:sp>
    <dsp:sp modelId="{D97E1353-EC5E-4612-B6AA-C07FC1906D53}">
      <dsp:nvSpPr>
        <dsp:cNvPr id="0" name=""/>
        <dsp:cNvSpPr/>
      </dsp:nvSpPr>
      <dsp:spPr>
        <a:xfrm>
          <a:off x="316415" y="1883300"/>
          <a:ext cx="1220409" cy="610204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Минимум специальных терминов.</a:t>
          </a:r>
          <a:endParaRPr lang="ru-RU" sz="1100" b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sp:txBody>
      <dsp:txXfrm>
        <a:off x="346203" y="1913088"/>
        <a:ext cx="1160833" cy="550628"/>
      </dsp:txXfrm>
    </dsp:sp>
    <dsp:sp modelId="{3DC398E3-75BB-4CAD-93D5-228E1CB7433B}">
      <dsp:nvSpPr>
        <dsp:cNvPr id="0" name=""/>
        <dsp:cNvSpPr/>
      </dsp:nvSpPr>
      <dsp:spPr>
        <a:xfrm>
          <a:off x="867550" y="552743"/>
          <a:ext cx="1220409" cy="610204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Соблюдай принцип добровольности.</a:t>
          </a:r>
          <a:endParaRPr lang="ru-RU" sz="1100" b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sp:txBody>
      <dsp:txXfrm>
        <a:off x="897338" y="582531"/>
        <a:ext cx="1160833" cy="55062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623325-1264-4377-B12F-11EA736241E2}">
      <dsp:nvSpPr>
        <dsp:cNvPr id="0" name=""/>
        <dsp:cNvSpPr/>
      </dsp:nvSpPr>
      <dsp:spPr>
        <a:xfrm>
          <a:off x="3259494" y="2140"/>
          <a:ext cx="4889241" cy="639055"/>
        </a:xfrm>
        <a:prstGeom prst="rightArrow">
          <a:avLst>
            <a:gd name="adj1" fmla="val 75000"/>
            <a:gd name="adj2" fmla="val 50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проведение консультаций педиатра и врачей узких специальностей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259494" y="82022"/>
        <a:ext cx="4649595" cy="479291"/>
      </dsp:txXfrm>
    </dsp:sp>
    <dsp:sp modelId="{6DE8F569-07A1-4EAF-9114-4A5931260DED}">
      <dsp:nvSpPr>
        <dsp:cNvPr id="0" name=""/>
        <dsp:cNvSpPr/>
      </dsp:nvSpPr>
      <dsp:spPr>
        <a:xfrm>
          <a:off x="0" y="0"/>
          <a:ext cx="3259494" cy="63905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err="1" smtClean="0">
              <a:latin typeface="Times New Roman" pitchFamily="18" charset="0"/>
              <a:cs typeface="Times New Roman" pitchFamily="18" charset="0"/>
            </a:rPr>
            <a:t>Канашский</a:t>
          </a: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 ММЦ, </a:t>
          </a:r>
          <a:r>
            <a:rPr lang="ru-RU" sz="1400" kern="1200" dirty="0" err="1" smtClean="0">
              <a:latin typeface="Times New Roman" pitchFamily="18" charset="0"/>
              <a:cs typeface="Times New Roman" pitchFamily="18" charset="0"/>
            </a:rPr>
            <a:t>Канашская</a:t>
          </a: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 ЦРБ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1196" y="31196"/>
        <a:ext cx="3197102" cy="576663"/>
      </dsp:txXfrm>
    </dsp:sp>
    <dsp:sp modelId="{648507DB-77D4-46B5-8B1B-72A81901868A}">
      <dsp:nvSpPr>
        <dsp:cNvPr id="0" name=""/>
        <dsp:cNvSpPr/>
      </dsp:nvSpPr>
      <dsp:spPr>
        <a:xfrm>
          <a:off x="3259494" y="705101"/>
          <a:ext cx="4889241" cy="639055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проведение профилактических работ.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259494" y="784983"/>
        <a:ext cx="4649595" cy="479291"/>
      </dsp:txXfrm>
    </dsp:sp>
    <dsp:sp modelId="{CB8ABB21-3739-4088-A290-F1A904A365CF}">
      <dsp:nvSpPr>
        <dsp:cNvPr id="0" name=""/>
        <dsp:cNvSpPr/>
      </dsp:nvSpPr>
      <dsp:spPr>
        <a:xfrm>
          <a:off x="0" y="705101"/>
          <a:ext cx="3259494" cy="639055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Комиссия по делам несовершеннолетних и защите их прав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1196" y="736297"/>
        <a:ext cx="3197102" cy="576663"/>
      </dsp:txXfrm>
    </dsp:sp>
    <dsp:sp modelId="{56BBD50F-D8ED-4811-8576-295218224D9F}">
      <dsp:nvSpPr>
        <dsp:cNvPr id="0" name=""/>
        <dsp:cNvSpPr/>
      </dsp:nvSpPr>
      <dsp:spPr>
        <a:xfrm>
          <a:off x="3259494" y="1408062"/>
          <a:ext cx="4889241" cy="639055"/>
        </a:xfrm>
        <a:prstGeom prst="rightArrow">
          <a:avLst>
            <a:gd name="adj1" fmla="val 75000"/>
            <a:gd name="adj2" fmla="val 50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профилактические мероприятия по защите прав детей.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259494" y="1487944"/>
        <a:ext cx="4649595" cy="479291"/>
      </dsp:txXfrm>
    </dsp:sp>
    <dsp:sp modelId="{C602C75A-FABC-416B-AEBE-D2C5066B18B2}">
      <dsp:nvSpPr>
        <dsp:cNvPr id="0" name=""/>
        <dsp:cNvSpPr/>
      </dsp:nvSpPr>
      <dsp:spPr>
        <a:xfrm>
          <a:off x="0" y="1408062"/>
          <a:ext cx="3259494" cy="639055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Органы опеки и попечительства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1196" y="1439258"/>
        <a:ext cx="3197102" cy="576663"/>
      </dsp:txXfrm>
    </dsp:sp>
    <dsp:sp modelId="{B1FF0F57-B866-440B-932D-1BF3551BCC03}">
      <dsp:nvSpPr>
        <dsp:cNvPr id="0" name=""/>
        <dsp:cNvSpPr/>
      </dsp:nvSpPr>
      <dsp:spPr>
        <a:xfrm>
          <a:off x="3259494" y="2111023"/>
          <a:ext cx="4889241" cy="639055"/>
        </a:xfrm>
        <a:prstGeom prst="rightArrow">
          <a:avLst>
            <a:gd name="adj1" fmla="val 75000"/>
            <a:gd name="adj2" fmla="val 50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консультативно — профилактическая работа инспектора по делам несовершеннолетних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259494" y="2190905"/>
        <a:ext cx="4649595" cy="479291"/>
      </dsp:txXfrm>
    </dsp:sp>
    <dsp:sp modelId="{435190D4-C637-423E-A847-95C59B87889F}">
      <dsp:nvSpPr>
        <dsp:cNvPr id="0" name=""/>
        <dsp:cNvSpPr/>
      </dsp:nvSpPr>
      <dsp:spPr>
        <a:xfrm>
          <a:off x="0" y="2111023"/>
          <a:ext cx="3259494" cy="639055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Отдел МВД России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1196" y="2142219"/>
        <a:ext cx="3197102" cy="576663"/>
      </dsp:txXfrm>
    </dsp:sp>
    <dsp:sp modelId="{7912DBC9-47C0-4ED3-983C-09384C6A5DD0}">
      <dsp:nvSpPr>
        <dsp:cNvPr id="0" name=""/>
        <dsp:cNvSpPr/>
      </dsp:nvSpPr>
      <dsp:spPr>
        <a:xfrm>
          <a:off x="3259494" y="2813985"/>
          <a:ext cx="4889241" cy="639055"/>
        </a:xfrm>
        <a:prstGeom prst="rightArrow">
          <a:avLst>
            <a:gd name="adj1" fmla="val 75000"/>
            <a:gd name="adj2" fmla="val 50000"/>
          </a:avLst>
        </a:prstGeom>
        <a:solidFill>
          <a:schemeClr val="accent6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6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консультирование по вопросам предоставления мер социальной поддержки семьям с детьми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259494" y="2893867"/>
        <a:ext cx="4649595" cy="479291"/>
      </dsp:txXfrm>
    </dsp:sp>
    <dsp:sp modelId="{28641C36-978F-4AF8-A9B9-230549348791}">
      <dsp:nvSpPr>
        <dsp:cNvPr id="0" name=""/>
        <dsp:cNvSpPr/>
      </dsp:nvSpPr>
      <dsp:spPr>
        <a:xfrm>
          <a:off x="0" y="2813985"/>
          <a:ext cx="3259494" cy="639055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ОСЗН </a:t>
          </a:r>
          <a:r>
            <a:rPr lang="ru-RU" sz="1400" kern="1200" dirty="0" err="1" smtClean="0">
              <a:latin typeface="Times New Roman" pitchFamily="18" charset="0"/>
              <a:cs typeface="Times New Roman" pitchFamily="18" charset="0"/>
            </a:rPr>
            <a:t>г.Канаш</a:t>
          </a: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 и </a:t>
          </a:r>
          <a:r>
            <a:rPr lang="ru-RU" sz="1400" kern="1200" dirty="0" err="1" smtClean="0">
              <a:latin typeface="Times New Roman" pitchFamily="18" charset="0"/>
              <a:cs typeface="Times New Roman" pitchFamily="18" charset="0"/>
            </a:rPr>
            <a:t>Канашского</a:t>
          </a: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 района КУ "Центр предоставления мер социальной поддержки" Минтруда Чувашии 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1196" y="2845181"/>
        <a:ext cx="3197102" cy="576663"/>
      </dsp:txXfrm>
    </dsp:sp>
    <dsp:sp modelId="{0CC13F7A-AF0B-43C4-94A0-1D4BE1CEA623}">
      <dsp:nvSpPr>
        <dsp:cNvPr id="0" name=""/>
        <dsp:cNvSpPr/>
      </dsp:nvSpPr>
      <dsp:spPr>
        <a:xfrm>
          <a:off x="3259494" y="3516946"/>
          <a:ext cx="4889241" cy="639055"/>
        </a:xfrm>
        <a:prstGeom prst="rightArrow">
          <a:avLst>
            <a:gd name="adj1" fmla="val 75000"/>
            <a:gd name="adj2" fmla="val 50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консультирование по вопросам трудоустройства и профессионального обучения и переподготовки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259494" y="3596828"/>
        <a:ext cx="4649595" cy="479291"/>
      </dsp:txXfrm>
    </dsp:sp>
    <dsp:sp modelId="{8F2D9BFD-ED2F-4399-A820-753E155E9376}">
      <dsp:nvSpPr>
        <dsp:cNvPr id="0" name=""/>
        <dsp:cNvSpPr/>
      </dsp:nvSpPr>
      <dsp:spPr>
        <a:xfrm>
          <a:off x="0" y="3516946"/>
          <a:ext cx="3259494" cy="63905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КУ «Центр занятости населения г. Канаш» Минтруда Чувашии 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1196" y="3548142"/>
        <a:ext cx="3197102" cy="576663"/>
      </dsp:txXfrm>
    </dsp:sp>
    <dsp:sp modelId="{1B5CD917-6689-4582-83E3-3D95D9DF896D}">
      <dsp:nvSpPr>
        <dsp:cNvPr id="0" name=""/>
        <dsp:cNvSpPr/>
      </dsp:nvSpPr>
      <dsp:spPr>
        <a:xfrm>
          <a:off x="3259494" y="4219907"/>
          <a:ext cx="4889241" cy="639055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занятия по духовно-нравственному развитию детей и родителей.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259494" y="4299789"/>
        <a:ext cx="4649595" cy="479291"/>
      </dsp:txXfrm>
    </dsp:sp>
    <dsp:sp modelId="{BDB900AF-049E-49F8-B6FB-2466DA52B347}">
      <dsp:nvSpPr>
        <dsp:cNvPr id="0" name=""/>
        <dsp:cNvSpPr/>
      </dsp:nvSpPr>
      <dsp:spPr>
        <a:xfrm>
          <a:off x="0" y="4219907"/>
          <a:ext cx="3259494" cy="639055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err="1" smtClean="0">
              <a:latin typeface="Times New Roman" pitchFamily="18" charset="0"/>
              <a:cs typeface="Times New Roman" pitchFamily="18" charset="0"/>
            </a:rPr>
            <a:t>Канашская</a:t>
          </a: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 Епархия 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1196" y="4251103"/>
        <a:ext cx="3197102" cy="576663"/>
      </dsp:txXfrm>
    </dsp:sp>
    <dsp:sp modelId="{6483648F-5BC3-4E3F-B551-40FEABBE6280}">
      <dsp:nvSpPr>
        <dsp:cNvPr id="0" name=""/>
        <dsp:cNvSpPr/>
      </dsp:nvSpPr>
      <dsp:spPr>
        <a:xfrm>
          <a:off x="3260290" y="4986023"/>
          <a:ext cx="4884466" cy="639055"/>
        </a:xfrm>
        <a:prstGeom prst="rightArrow">
          <a:avLst>
            <a:gd name="adj1" fmla="val 75000"/>
            <a:gd name="adj2" fmla="val 50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проведение культурно-познавательных бесед и лекций и др.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260290" y="5065905"/>
        <a:ext cx="4644820" cy="479291"/>
      </dsp:txXfrm>
    </dsp:sp>
    <dsp:sp modelId="{025D1AB2-05FE-4F8A-8147-CBD20CDECF54}">
      <dsp:nvSpPr>
        <dsp:cNvPr id="0" name=""/>
        <dsp:cNvSpPr/>
      </dsp:nvSpPr>
      <dsp:spPr>
        <a:xfrm>
          <a:off x="3978" y="4922868"/>
          <a:ext cx="3256311" cy="765365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МБУ «Городская централизованная библиотечная система» г. Канаш Чувашской Республики 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1340" y="4960230"/>
        <a:ext cx="3181587" cy="69064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511651"/>
          </a:xfrm>
          <a:prstGeom prst="rect">
            <a:avLst/>
          </a:prstGeom>
        </p:spPr>
        <p:txBody>
          <a:bodyPr vert="horz" lIns="99057" tIns="49528" rIns="99057" bIns="49528" rtlCol="0"/>
          <a:lstStyle>
            <a:lvl1pPr algn="l">
              <a:defRPr sz="13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511651"/>
          </a:xfrm>
          <a:prstGeom prst="rect">
            <a:avLst/>
          </a:prstGeom>
        </p:spPr>
        <p:txBody>
          <a:bodyPr vert="horz" lIns="99057" tIns="49528" rIns="99057" bIns="49528" rtlCol="0"/>
          <a:lstStyle>
            <a:lvl1pPr algn="r">
              <a:defRPr sz="1300"/>
            </a:lvl1pPr>
          </a:lstStyle>
          <a:p>
            <a:fld id="{56E06CB5-4C40-4EC2-B890-CAF828FCDC08}" type="datetimeFigureOut">
              <a:rPr lang="ru-RU" smtClean="0"/>
              <a:t>04.12.2023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6763"/>
            <a:ext cx="5118100" cy="3838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57" tIns="49528" rIns="99057" bIns="49528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10248" y="4860687"/>
            <a:ext cx="5681980" cy="4604861"/>
          </a:xfrm>
          <a:prstGeom prst="rect">
            <a:avLst/>
          </a:prstGeom>
        </p:spPr>
        <p:txBody>
          <a:bodyPr vert="horz" lIns="99057" tIns="49528" rIns="99057" bIns="49528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719598"/>
            <a:ext cx="3077739" cy="511651"/>
          </a:xfrm>
          <a:prstGeom prst="rect">
            <a:avLst/>
          </a:prstGeom>
        </p:spPr>
        <p:txBody>
          <a:bodyPr vert="horz" lIns="99057" tIns="49528" rIns="99057" bIns="49528" rtlCol="0" anchor="b"/>
          <a:lstStyle>
            <a:lvl1pPr algn="l">
              <a:defRPr sz="13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023092" y="9719598"/>
            <a:ext cx="3077739" cy="511651"/>
          </a:xfrm>
          <a:prstGeom prst="rect">
            <a:avLst/>
          </a:prstGeom>
        </p:spPr>
        <p:txBody>
          <a:bodyPr vert="horz" lIns="99057" tIns="49528" rIns="99057" bIns="49528" rtlCol="0" anchor="b"/>
          <a:lstStyle>
            <a:lvl1pPr algn="r">
              <a:defRPr sz="1300"/>
            </a:lvl1pPr>
          </a:lstStyle>
          <a:p>
            <a:fld id="{FD166574-5678-4AF8-9817-5092565D51F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01726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166574-5678-4AF8-9817-5092565D51FC}" type="slidenum">
              <a:rPr lang="ru-RU" smtClean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456676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166574-5678-4AF8-9817-5092565D51FC}" type="slidenum">
              <a:rPr lang="ru-RU" smtClean="0"/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953379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04.12.2023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04.12.2023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04.12.2023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04.12.2023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04.12.2023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04.12.2023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04.12.2023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04.12.2023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04.12.2023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04.12.2023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04.12.2023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04.12.2023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18" r:id="rId1"/>
    <p:sldLayoutId id="2147484519" r:id="rId2"/>
    <p:sldLayoutId id="2147484520" r:id="rId3"/>
    <p:sldLayoutId id="2147484521" r:id="rId4"/>
    <p:sldLayoutId id="2147484522" r:id="rId5"/>
    <p:sldLayoutId id="2147484523" r:id="rId6"/>
    <p:sldLayoutId id="2147484524" r:id="rId7"/>
    <p:sldLayoutId id="2147484525" r:id="rId8"/>
    <p:sldLayoutId id="2147484526" r:id="rId9"/>
    <p:sldLayoutId id="2147484527" r:id="rId10"/>
    <p:sldLayoutId id="2147484528" r:id="rId11"/>
  </p:sldLayoutIdLst>
  <p:transition spd="slow">
    <p:push dir="u"/>
  </p:transition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0.emf"/><Relationship Id="rId4" Type="http://schemas.openxmlformats.org/officeDocument/2006/relationships/package" Target="../embeddings/_________Microsoft_Word2.docx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2.jpeg"/><Relationship Id="rId5" Type="http://schemas.openxmlformats.org/officeDocument/2006/relationships/image" Target="../media/image11.emf"/><Relationship Id="rId4" Type="http://schemas.openxmlformats.org/officeDocument/2006/relationships/package" Target="../embeddings/_________Microsoft_Word3.doc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29816" y="318749"/>
            <a:ext cx="8262664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dirty="0" smtClean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БЮДЖЕТНОЕ УЧРЕЖДЕНИЕ ЧУВАШСКОЙ РЕСПУБЛИКИ «КАНАШСКИЙ КОМПЛЕКСНЫЙ ЦЕНТР СОЦИАЛЬНОГО ОБСЛУЖИВАНИЯ НАСЕЛЕНИЯ» МИНИСТЕРСТВА ТРУДА И СОЦИАЛЬНОЙ ЗАЩИТЫ ЧУВАШСКОЙ РЕСПУБЛИКИ</a:t>
            </a:r>
            <a:endParaRPr lang="ru-RU" sz="1300" dirty="0">
              <a:solidFill>
                <a:schemeClr val="bg2">
                  <a:lumMod val="25000"/>
                </a:schemeClr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07402" y="2435840"/>
            <a:ext cx="786662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500" b="1" dirty="0" smtClean="0">
                <a:ln w="1905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cs typeface="Calibri" pitchFamily="34" charset="0"/>
              </a:rPr>
              <a:t>(профилактика </a:t>
            </a:r>
            <a:r>
              <a:rPr lang="ru-RU" sz="2500" b="1" dirty="0">
                <a:ln w="1905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cs typeface="Calibri" pitchFamily="34" charset="0"/>
              </a:rPr>
              <a:t>семейного неблагополучия и социального </a:t>
            </a:r>
            <a:r>
              <a:rPr lang="ru-RU" sz="2500" b="1" dirty="0" smtClean="0">
                <a:ln w="1905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cs typeface="Calibri" pitchFamily="34" charset="0"/>
              </a:rPr>
              <a:t>сиротства)</a:t>
            </a:r>
            <a:endParaRPr lang="ru-RU" sz="2500" b="1" dirty="0">
              <a:ln w="1905"/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cs typeface="Calibri" pitchFamily="34" charset="0"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0" y="5493411"/>
            <a:ext cx="1619672" cy="136458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-108520" y="5330322"/>
            <a:ext cx="1800200" cy="152767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 flipV="1">
            <a:off x="0" y="0"/>
            <a:ext cx="1259632" cy="263691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 flipV="1">
            <a:off x="0" y="0"/>
            <a:ext cx="1187624" cy="256490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187624" y="1750313"/>
            <a:ext cx="703852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ru-RU" sz="25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Благополучная семья-счастливые дети!»</a:t>
            </a:r>
          </a:p>
        </p:txBody>
      </p:sp>
    </p:spTree>
    <p:extLst>
      <p:ext uri="{BB962C8B-B14F-4D97-AF65-F5344CB8AC3E}">
        <p14:creationId xmlns:p14="http://schemas.microsoft.com/office/powerpoint/2010/main" val="20149443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55776" y="539388"/>
            <a:ext cx="3637535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500" b="1" dirty="0" smtClean="0"/>
              <a:t>Описание проблемы.</a:t>
            </a:r>
            <a:endParaRPr lang="ru-RU" sz="25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683568" y="1196752"/>
            <a:ext cx="777686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55600" algn="just">
              <a:spcAft>
                <a:spcPts val="0"/>
              </a:spcAft>
            </a:pPr>
            <a:r>
              <a:rPr lang="ru-RU" sz="1400" dirty="0">
                <a:solidFill>
                  <a:srgbClr val="111111"/>
                </a:solidFill>
                <a:latin typeface="Times New Roman"/>
              </a:rPr>
              <a:t>В последние годы все чаще говорят о том, что происходит падение престижа семейных ценностей, увеличение числа разводов и снижение рождаемости, рост преступности в сфере семейно-бытовых отношений, повышение риска подверженности детей отклонениям в развитии из-за неблагополучного психологического климата в </a:t>
            </a:r>
            <a:r>
              <a:rPr lang="ru-RU" sz="1400" dirty="0" smtClean="0">
                <a:solidFill>
                  <a:srgbClr val="111111"/>
                </a:solidFill>
                <a:latin typeface="Times New Roman"/>
              </a:rPr>
              <a:t>семье.</a:t>
            </a:r>
          </a:p>
          <a:p>
            <a:pPr indent="355600" algn="just">
              <a:spcAft>
                <a:spcPts val="0"/>
              </a:spcAft>
            </a:pPr>
            <a:r>
              <a:rPr lang="ru-RU" sz="1400" dirty="0" smtClean="0">
                <a:solidFill>
                  <a:srgbClr val="2F2A22"/>
                </a:solidFill>
                <a:latin typeface="Times New Roman"/>
              </a:rPr>
              <a:t>Социальная </a:t>
            </a:r>
            <a:r>
              <a:rPr lang="ru-RU" sz="1400" dirty="0">
                <a:solidFill>
                  <a:srgbClr val="2F2A22"/>
                </a:solidFill>
                <a:latin typeface="Times New Roman"/>
              </a:rPr>
              <a:t>ситуация в </a:t>
            </a:r>
            <a:r>
              <a:rPr lang="ru-RU" sz="1400" dirty="0" smtClean="0">
                <a:solidFill>
                  <a:srgbClr val="2F2A22"/>
                </a:solidFill>
                <a:latin typeface="Times New Roman"/>
              </a:rPr>
              <a:t>г. </a:t>
            </a:r>
            <a:r>
              <a:rPr lang="ru-RU" sz="1400" dirty="0">
                <a:solidFill>
                  <a:srgbClr val="2F2A22"/>
                </a:solidFill>
                <a:latin typeface="Times New Roman"/>
              </a:rPr>
              <a:t>К</a:t>
            </a:r>
            <a:r>
              <a:rPr lang="ru-RU" sz="1400" dirty="0" smtClean="0">
                <a:solidFill>
                  <a:srgbClr val="2F2A22"/>
                </a:solidFill>
                <a:latin typeface="Times New Roman"/>
              </a:rPr>
              <a:t>анаш и </a:t>
            </a:r>
            <a:r>
              <a:rPr lang="ru-RU" sz="1400" dirty="0" err="1" smtClean="0">
                <a:solidFill>
                  <a:srgbClr val="2F2A22"/>
                </a:solidFill>
                <a:latin typeface="Times New Roman"/>
              </a:rPr>
              <a:t>Канашском</a:t>
            </a:r>
            <a:r>
              <a:rPr lang="ru-RU" sz="1400" dirty="0" smtClean="0">
                <a:solidFill>
                  <a:srgbClr val="2F2A22"/>
                </a:solidFill>
                <a:latin typeface="Times New Roman"/>
              </a:rPr>
              <a:t> муниципальном округе Чувашской Республики характеризуется </a:t>
            </a:r>
            <a:r>
              <a:rPr lang="ru-RU" sz="1400" dirty="0">
                <a:solidFill>
                  <a:srgbClr val="2F2A22"/>
                </a:solidFill>
                <a:latin typeface="Times New Roman"/>
              </a:rPr>
              <a:t>наличием определенного количества неблагополучных, кризисных семей, в которых родители не исполняют должным образом своих обязанностей по содержанию и воспитанию детей.  Дети, живущие в этих семьях, усваивают негативную модель семейных отношений, деструктивные жизненные установки родителей и в дальнейшем воспроизводят их в собственных семьях. </a:t>
            </a:r>
            <a:r>
              <a:rPr lang="ru-RU" sz="1400" dirty="0">
                <a:solidFill>
                  <a:srgbClr val="111111"/>
                </a:solidFill>
                <a:latin typeface="Times New Roman"/>
              </a:rPr>
              <a:t>Известно, что  главной причиной социального сиротства детей является семейное неблагополучие семьи и, как следствие, лишение родительских прав или ограничение их в родительских </a:t>
            </a:r>
            <a:r>
              <a:rPr lang="ru-RU" sz="1400" dirty="0" smtClean="0">
                <a:solidFill>
                  <a:srgbClr val="111111"/>
                </a:solidFill>
                <a:latin typeface="Times New Roman"/>
              </a:rPr>
              <a:t>правах.</a:t>
            </a:r>
          </a:p>
          <a:p>
            <a:pPr indent="355600" algn="just">
              <a:spcAft>
                <a:spcPts val="0"/>
              </a:spcAft>
            </a:pPr>
            <a:r>
              <a:rPr lang="ru-RU" sz="1400" dirty="0" smtClean="0">
                <a:solidFill>
                  <a:srgbClr val="111111"/>
                </a:solidFill>
                <a:latin typeface="Times New Roman"/>
              </a:rPr>
              <a:t>В </a:t>
            </a:r>
            <a:r>
              <a:rPr lang="ru-RU" sz="1400" dirty="0">
                <a:solidFill>
                  <a:srgbClr val="111111"/>
                </a:solidFill>
                <a:latin typeface="Times New Roman"/>
              </a:rPr>
              <a:t>связи с этим в </a:t>
            </a:r>
            <a:r>
              <a:rPr lang="ru-RU" sz="1400" dirty="0" smtClean="0">
                <a:solidFill>
                  <a:srgbClr val="111111"/>
                </a:solidFill>
                <a:latin typeface="Times New Roman"/>
              </a:rPr>
              <a:t>отделении социальной помощи семье и детям БУ «</a:t>
            </a:r>
            <a:r>
              <a:rPr lang="ru-RU" sz="1400" dirty="0" err="1" smtClean="0">
                <a:solidFill>
                  <a:srgbClr val="111111"/>
                </a:solidFill>
                <a:latin typeface="Times New Roman"/>
              </a:rPr>
              <a:t>Канашский</a:t>
            </a:r>
            <a:r>
              <a:rPr lang="ru-RU" sz="1400" dirty="0" smtClean="0">
                <a:solidFill>
                  <a:srgbClr val="111111"/>
                </a:solidFill>
                <a:latin typeface="Times New Roman"/>
              </a:rPr>
              <a:t> КЦСОН» Минтруда Чувашии реализуется практика по </a:t>
            </a:r>
            <a:r>
              <a:rPr lang="ru-RU" sz="1400" dirty="0">
                <a:solidFill>
                  <a:srgbClr val="111111"/>
                </a:solidFill>
                <a:latin typeface="Times New Roman"/>
              </a:rPr>
              <a:t>профилактике семейного неблагополучия и социального сиротства </a:t>
            </a:r>
            <a:r>
              <a:rPr lang="ru-RU" sz="1400" i="1" dirty="0">
                <a:solidFill>
                  <a:srgbClr val="111111"/>
                </a:solidFill>
                <a:latin typeface="Arial"/>
              </a:rPr>
              <a:t>  </a:t>
            </a:r>
            <a:endParaRPr lang="ru-RU" sz="1400" dirty="0">
              <a:solidFill>
                <a:srgbClr val="111111"/>
              </a:solidFill>
              <a:latin typeface="Tahoma"/>
            </a:endParaRPr>
          </a:p>
          <a:p>
            <a:pPr indent="357188" algn="just"/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" t="15808" r="9341"/>
          <a:stretch/>
        </p:blipFill>
        <p:spPr>
          <a:xfrm>
            <a:off x="2123728" y="4869160"/>
            <a:ext cx="4248472" cy="18356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46660250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770" y="260648"/>
            <a:ext cx="784887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/>
              <a:t>По </a:t>
            </a:r>
            <a:r>
              <a:rPr lang="ru-RU" sz="1400" b="1" dirty="0"/>
              <a:t>состоянию на 1 </a:t>
            </a:r>
            <a:r>
              <a:rPr lang="ru-RU" sz="1400" b="1" dirty="0" smtClean="0"/>
              <a:t>сентября 2023 г. семьи и несовершеннолетние, состоящие на профилактическом учете в </a:t>
            </a:r>
            <a:r>
              <a:rPr lang="ru-RU" sz="1400" b="1" dirty="0"/>
              <a:t>г. </a:t>
            </a:r>
            <a:r>
              <a:rPr lang="ru-RU" sz="1400" b="1" dirty="0" smtClean="0"/>
              <a:t>Канаш</a:t>
            </a:r>
          </a:p>
          <a:p>
            <a:pPr algn="ctr"/>
            <a:r>
              <a:rPr lang="ru-RU" sz="1400" b="1" dirty="0" smtClean="0"/>
              <a:t>.</a:t>
            </a:r>
            <a:endParaRPr lang="ru-RU" sz="1400" b="1" dirty="0"/>
          </a:p>
          <a:p>
            <a:pPr algn="just"/>
            <a:endParaRPr lang="ru-RU" sz="1400" dirty="0" smtClean="0"/>
          </a:p>
          <a:p>
            <a:pPr algn="just"/>
            <a:endParaRPr lang="ru-RU" sz="1400" dirty="0" smtClean="0"/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1963867649"/>
              </p:ext>
            </p:extLst>
          </p:nvPr>
        </p:nvGraphicFramePr>
        <p:xfrm>
          <a:off x="1079814" y="908720"/>
          <a:ext cx="7056784" cy="2448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83770" y="3717032"/>
            <a:ext cx="820871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57188" algn="just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Дети, живущие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 семьях, находящихся в ТЖС, СОП,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усваивают негативную модель семейных отношений, деструктивные жизненные установки родителей и в дальнейшем воспроизводят их в собственных семьях. Известно, что главной причиной социального сиротства детей является семейное неблагополучие семьи и, как следствие, лишение родительских прав или ограничение их в родительских правах.</a:t>
            </a:r>
          </a:p>
          <a:p>
            <a:pPr indent="357188" algn="just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Эти проблемы свидетельствуют о необходимости совершенствования системы профилактики семейного неблагополучия. Поэтому для решения обострившихся вопросов специалистами отделения социальной помощи семье и детям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Канашского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комплексного центра разработана оптимальная система работы, которая  поможет семье успешно справлялась с воспитанием детей, знать основные педагогические требования.</a:t>
            </a:r>
          </a:p>
        </p:txBody>
      </p:sp>
    </p:spTree>
    <p:extLst>
      <p:ext uri="{BB962C8B-B14F-4D97-AF65-F5344CB8AC3E}">
        <p14:creationId xmlns:p14="http://schemas.microsoft.com/office/powerpoint/2010/main" val="1919510239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563888" y="3284984"/>
            <a:ext cx="244827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Целевая аудитория</a:t>
            </a:r>
            <a:r>
              <a:rPr lang="ru-RU" sz="25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25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612484612"/>
              </p:ext>
            </p:extLst>
          </p:nvPr>
        </p:nvGraphicFramePr>
        <p:xfrm>
          <a:off x="755576" y="763543"/>
          <a:ext cx="7776864" cy="59046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53" t="9670" r="6374" b="9278"/>
          <a:stretch/>
        </p:blipFill>
        <p:spPr>
          <a:xfrm>
            <a:off x="467544" y="404664"/>
            <a:ext cx="2391238" cy="1566778"/>
          </a:xfrm>
          <a:prstGeom prst="rect">
            <a:avLst/>
          </a:prstGeom>
          <a:ln>
            <a:noFill/>
          </a:ln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1686403704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59318" y="476672"/>
            <a:ext cx="1560553" cy="477054"/>
          </a:xfrm>
          <a:prstGeom prst="rect">
            <a:avLst/>
          </a:prstGeom>
          <a:effectLst>
            <a:outerShdw blurRad="40000" dist="20000" dir="5400000" rotWithShape="0">
              <a:srgbClr val="000000">
                <a:alpha val="38000"/>
              </a:srgbClr>
            </a:outerShdw>
            <a:softEdge rad="3175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Цели</a:t>
            </a:r>
            <a:endParaRPr lang="ru-RU" sz="2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3842917399"/>
              </p:ext>
            </p:extLst>
          </p:nvPr>
        </p:nvGraphicFramePr>
        <p:xfrm>
          <a:off x="179512" y="908720"/>
          <a:ext cx="4032448" cy="504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796136" y="462644"/>
            <a:ext cx="1584176" cy="477054"/>
          </a:xfrm>
          <a:prstGeom prst="rect">
            <a:avLst/>
          </a:prstGeom>
          <a:effectLst>
            <a:outerShdw blurRad="40000" dist="20000" dir="5400000" rotWithShape="0">
              <a:srgbClr val="000000">
                <a:alpha val="38000"/>
              </a:srgbClr>
            </a:outerShdw>
            <a:softEdge rad="3175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Задачи</a:t>
            </a:r>
            <a:endParaRPr lang="ru-RU" sz="2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402193432"/>
              </p:ext>
            </p:extLst>
          </p:nvPr>
        </p:nvGraphicFramePr>
        <p:xfrm>
          <a:off x="4716016" y="953726"/>
          <a:ext cx="4098540" cy="53328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3125694994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1052736"/>
            <a:ext cx="813690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1950" algn="just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Как показывают данные психологических, социальных и педагогических исследований, каждая семья в определенные периоды своего существования проходит через ряд кризисных ситуаций, которые касаются как семьи в целом, так и отдельных её членов. Все эти периоды жизни семьи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вызывают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у её членов стрессы. Они провоцируют реальные кризисы и побуждают каждого члена семьи либо продолжать дальнейший рост и развитие, или остановиться из-за страха перемен.</a:t>
            </a:r>
          </a:p>
          <a:p>
            <a:pPr indent="361950" algn="just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Именно во время появления и нахождения семьи в подобных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кризисах, семья особенно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уязвима, она входит в "группу риска". Если на этом этапе помочь семье, то она не станет неблагополучной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indent="361950" algn="just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Семья может выступать как в качестве положительного, так и отрицательного фактора воспитания. Положительное воздействие семьи на личность ребёнка состоит в том, что никто кроме самых близких для него людей не относится к ребёнку лучше, не любит его с такой самоотверженностью и не заботится о нем столь бескорыстно. И вместе с тем никакой другой социальный институт не может потенциально нанести столько вреда в воспитании детей и причинить им столько боли, сколько может сделать семья.</a:t>
            </a:r>
          </a:p>
          <a:p>
            <a:pPr indent="361950" algn="just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В связи с особой воспитательной ролью семьи возникает вопрос о том, как сделать так, чтобы максимизировать положительное и свести к минимуму отрицательное влияние семьи на воспитание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ребенка. Предложенные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в практике мероприятия помогут установить более тесные связи семьи и Учреждения. Не все родители одинаково относятся к воспитанию детей: у них разное отношение к детям, разные условия для их развития, разные нравственные устои. А это влияет и на здоровье ребенка, и на его психику, и на отношение к учению, и на его состоятельность как человека.</a:t>
            </a:r>
          </a:p>
          <a:p>
            <a:pPr indent="361950" algn="just"/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15616" y="327464"/>
            <a:ext cx="712879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Обоснование социальной значимости практики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13" t="5039" r="5415" b="10532"/>
          <a:stretch/>
        </p:blipFill>
        <p:spPr>
          <a:xfrm>
            <a:off x="3697793" y="5411037"/>
            <a:ext cx="1487156" cy="1446963"/>
          </a:xfrm>
          <a:prstGeom prst="ellipse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548923318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620689"/>
            <a:ext cx="7920880" cy="2304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1950" algn="just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Одной из основных задач является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оказание социально-педагогической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психологической помощи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семье в воспитании детей. Для этого для семей на базе Учреждения проводятся индивидуальные и групповые мероприятия, которые помогут родителям обрести уверенность в себе, поверить в то, что любые проблемы, если только захотеть, можно решить, и что не одна проблема не стоит того, чтобы из-за нее родители забыли свои родительские обязанности и наплевали на судьбу самого дорогого существа – своего ребенка. И что срывать свое раздражение и злость на детях это не выход и не решение проблем. Только стремление сделать себя и членов своей семьи счастливыми, стремление свернуть горы для благополучия своих детей – вот путь преодоления кризисных ситуаций. Наши занятия помогут взрослым членам семьи поверить в свои силы, вернуть взаимопонимание между всеми членами семьи.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5" y="2924945"/>
            <a:ext cx="3899927" cy="29249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2924945"/>
            <a:ext cx="3864427" cy="28983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18899333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9236" y="404664"/>
            <a:ext cx="777686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Основные направления.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7584" y="922121"/>
            <a:ext cx="75608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Деятельность с семьей протекает по трем направлениям:</a:t>
            </a: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781387214"/>
              </p:ext>
            </p:extLst>
          </p:nvPr>
        </p:nvGraphicFramePr>
        <p:xfrm>
          <a:off x="683568" y="1484784"/>
          <a:ext cx="8064896" cy="504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12948574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7206" y="404664"/>
            <a:ext cx="8136904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Методы 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работы.</a:t>
            </a:r>
          </a:p>
          <a:p>
            <a:pPr algn="ctr"/>
            <a:endParaRPr lang="ru-RU" sz="2000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 algn="just">
              <a:buFont typeface="Wingdings" pitchFamily="2" charset="2"/>
              <a:buChar char="q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Анализ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психолого-педагогической, социологической литературы и документации;</a:t>
            </a:r>
          </a:p>
          <a:p>
            <a:pPr marL="285750" indent="-285750" algn="just">
              <a:buFont typeface="Wingdings" pitchFamily="2" charset="2"/>
              <a:buChar char="q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активные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и интерактивные методы (мультимедийные презентации,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тренинговые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упражнения, образовательно-развивающие семинары);</a:t>
            </a:r>
          </a:p>
          <a:p>
            <a:pPr marL="285750" indent="-285750" algn="just">
              <a:buFont typeface="Wingdings" pitchFamily="2" charset="2"/>
              <a:buChar char="q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теоретическое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и практическое обобщение результатов практики;</a:t>
            </a:r>
          </a:p>
          <a:p>
            <a:pPr marL="285750" indent="-285750" algn="just">
              <a:buFont typeface="Wingdings" pitchFamily="2" charset="2"/>
              <a:buChar char="q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психологические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и социологические методы (анкетирование, опросы, тестирование, диагностика, педагогическое наблюдение, беседы, консультирование, пропаганда здорового образа жизни, пропаганда семейных ценностей).</a:t>
            </a:r>
          </a:p>
          <a:p>
            <a:pPr marL="285750" indent="-285750" algn="just">
              <a:buFont typeface="Wingdings" pitchFamily="2" charset="2"/>
              <a:buChar char="q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взаимодействие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всех служб в раннем выявлении</a:t>
            </a:r>
            <a:r>
              <a:rPr lang="ru-RU" dirty="0"/>
              <a:t>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и индивидуальный подход к решению проблем каждой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семьи.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102" y="3284984"/>
            <a:ext cx="4126992" cy="27553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3110508"/>
            <a:ext cx="2520280" cy="33603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09482259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5897" y="142822"/>
            <a:ext cx="7920880" cy="670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Диагностические методы</a:t>
            </a:r>
          </a:p>
          <a:p>
            <a:pPr indent="361950" algn="just"/>
            <a:r>
              <a:rPr lang="ru-RU" sz="1400" i="1" u="sng" dirty="0">
                <a:latin typeface="Times New Roman" pitchFamily="18" charset="0"/>
                <a:cs typeface="Times New Roman" pitchFamily="18" charset="0"/>
              </a:rPr>
              <a:t>Наблюдение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– метод познания и исследования, который используется при изучении внешних проявлений поведения человека без вмешательства в протекание его деятельности.</a:t>
            </a:r>
          </a:p>
          <a:p>
            <a:pPr indent="361950" algn="just"/>
            <a:r>
              <a:rPr lang="ru-RU" sz="1400" i="1" u="sng" dirty="0">
                <a:latin typeface="Times New Roman" pitchFamily="18" charset="0"/>
                <a:cs typeface="Times New Roman" pitchFamily="18" charset="0"/>
              </a:rPr>
              <a:t>Опрос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– это метод сбора информации, проводимый в виде интервью, беседы по заранее составленному плану.</a:t>
            </a:r>
          </a:p>
          <a:p>
            <a:pPr indent="361950" algn="just"/>
            <a:r>
              <a:rPr lang="ru-RU" sz="1400" i="1" u="sng" dirty="0">
                <a:latin typeface="Times New Roman" pitchFamily="18" charset="0"/>
                <a:cs typeface="Times New Roman" pitchFamily="18" charset="0"/>
              </a:rPr>
              <a:t>Анализ документов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– один из наиболее часто используемых методов в педагогической работе, позволяющий оперативно получить объективные данные.</a:t>
            </a:r>
          </a:p>
          <a:p>
            <a:pPr indent="361950" algn="just"/>
            <a:r>
              <a:rPr lang="ru-RU" sz="1400" i="1" u="sng" dirty="0">
                <a:latin typeface="Times New Roman" pitchFamily="18" charset="0"/>
                <a:cs typeface="Times New Roman" pitchFamily="18" charset="0"/>
              </a:rPr>
              <a:t>Тестирование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– это один из методов исследования, заключающийся в диагностике личности, психического состояния функций, имеющихся знаний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Управленческо-воспитательные </a:t>
            </a:r>
            <a:r>
              <a:rPr lang="ru-RU" sz="20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методы</a:t>
            </a:r>
          </a:p>
          <a:p>
            <a:pPr indent="361950" algn="just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Могут реализовываться посредством как индивидуальной формы работы, так и групповой.</a:t>
            </a:r>
          </a:p>
          <a:p>
            <a:pPr indent="361950" algn="just"/>
            <a:r>
              <a:rPr lang="ru-RU" sz="1400" i="1" u="sng" dirty="0">
                <a:latin typeface="Times New Roman" pitchFamily="18" charset="0"/>
                <a:cs typeface="Times New Roman" pitchFamily="18" charset="0"/>
              </a:rPr>
              <a:t>Консультирование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– профессиональная помощь членам семей в поиске решения проблемной ситуации. Целью консультирования является оказание социально-психологической помощи, прояснение причин и следствий жизненных ситуаций, их анализ с различных точек зрения и разработка стратегий поведения. Работа с консультантом должна помочь семье в решении проблем, налаживании взаимоотношений с окружающими.</a:t>
            </a:r>
          </a:p>
          <a:p>
            <a:pPr indent="361950" algn="just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Важно, чтобы родитель начал задумываться о своей жизни, понимать, что за происходящее с ним отвечает он сам. Он должен захотеть измениться и понимать, что это зависит от него. Следует помочь ему взять на себя ответственность за изменение себя и своей жизни.</a:t>
            </a:r>
          </a:p>
          <a:p>
            <a:pPr indent="361950" algn="just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Для этого выдвигаются следующие задачи:</a:t>
            </a:r>
          </a:p>
          <a:p>
            <a:pPr marL="171450" indent="-171450" algn="just">
              <a:buFont typeface="Wingdings" pitchFamily="2" charset="2"/>
              <a:buChar char="Ø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ыслушивание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родителей;</a:t>
            </a:r>
          </a:p>
          <a:p>
            <a:pPr marL="171450" indent="-171450" algn="just">
              <a:buFont typeface="Wingdings" pitchFamily="2" charset="2"/>
              <a:buChar char="Ø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блегчение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эмоционального состояния;</a:t>
            </a:r>
          </a:p>
          <a:p>
            <a:pPr marL="171450" indent="-171450" algn="just">
              <a:buFont typeface="Wingdings" pitchFamily="2" charset="2"/>
              <a:buChar char="Ø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ринятие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родителями ответственности за происходящее с ними и семьей;</a:t>
            </a:r>
          </a:p>
          <a:p>
            <a:pPr marL="171450" indent="-171450" algn="just">
              <a:buFont typeface="Wingdings" pitchFamily="2" charset="2"/>
              <a:buChar char="Ø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пределение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того, что можно изменить в ситуации;</a:t>
            </a:r>
          </a:p>
          <a:p>
            <a:pPr marL="171450" indent="-171450" algn="just">
              <a:buFont typeface="Wingdings" pitchFamily="2" charset="2"/>
              <a:buChar char="Ø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бсуждение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значимых личностных проблем.</a:t>
            </a:r>
          </a:p>
          <a:p>
            <a:pPr indent="361950" algn="just"/>
            <a:r>
              <a:rPr lang="ru-RU" sz="1400" i="1" u="sng" dirty="0">
                <a:latin typeface="Times New Roman" pitchFamily="18" charset="0"/>
                <a:cs typeface="Times New Roman" pitchFamily="18" charset="0"/>
              </a:rPr>
              <a:t>Беседа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– это педагогический метод. Сущность беседы состоит в организации диалога между специалистом и родителем. В беседах с родителями рекомендуется обсуждать ответственность родителей за воспитание, содержание и здоровье детей, допустимые методы наказания и виды поощрения детей и другое в зависимости от причины социального неблагополучия.</a:t>
            </a:r>
          </a:p>
        </p:txBody>
      </p:sp>
    </p:spTree>
    <p:extLst>
      <p:ext uri="{BB962C8B-B14F-4D97-AF65-F5344CB8AC3E}">
        <p14:creationId xmlns:p14="http://schemas.microsoft.com/office/powerpoint/2010/main" val="4291371331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332657"/>
            <a:ext cx="81369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Методы и формы 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работы,</a:t>
            </a:r>
          </a:p>
          <a:p>
            <a:pPr algn="ctr"/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применяемые 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для реализации мероприятий: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358664" y="1257564"/>
            <a:ext cx="2709280" cy="144016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вовлечение в деятельность, увлечение, доверие, сотрудничество, переубеждение, переключение на позитивную деятельность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587752" y="1257564"/>
            <a:ext cx="3152600" cy="144016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групповая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работа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(тренинги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дискуссии, лекции и др.), беседы, встречи, ролевые игры, индивидуальные консультации, диагностика, экскурсии, конкурсы, праздники, родительский лекторий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cxnSp>
        <p:nvCxnSpPr>
          <p:cNvPr id="9" name="Прямая со стрелкой 8"/>
          <p:cNvCxnSpPr/>
          <p:nvPr/>
        </p:nvCxnSpPr>
        <p:spPr>
          <a:xfrm flipH="1">
            <a:off x="3095836" y="1040543"/>
            <a:ext cx="180020" cy="21702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5148064" y="980728"/>
            <a:ext cx="360040" cy="24593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flipV="1">
            <a:off x="3556422" y="640964"/>
            <a:ext cx="108012" cy="1501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4680137" y="640964"/>
            <a:ext cx="216024" cy="1501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556341" y="2665114"/>
            <a:ext cx="813690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1950" algn="just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Специалисты участковой социальной службы (УСС) используют различные модели в работе с родителями, что, несомненно, важно для оказания помощи семье. Они предлагают использовать следующие модели помощи семье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</p:txBody>
      </p:sp>
      <p:graphicFrame>
        <p:nvGraphicFramePr>
          <p:cNvPr id="22" name="Схема 21"/>
          <p:cNvGraphicFramePr/>
          <p:nvPr>
            <p:extLst>
              <p:ext uri="{D42A27DB-BD31-4B8C-83A1-F6EECF244321}">
                <p14:modId xmlns:p14="http://schemas.microsoft.com/office/powerpoint/2010/main" val="4044227258"/>
              </p:ext>
            </p:extLst>
          </p:nvPr>
        </p:nvGraphicFramePr>
        <p:xfrm>
          <a:off x="683568" y="3371020"/>
          <a:ext cx="7488832" cy="33547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32338220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3608" y="332656"/>
            <a:ext cx="770485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1950" algn="just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Использование той или иной модели зависит от характера причин, вызывающих проблему детско-родительских отношений, от условий, в которых осуществляется помощь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indent="361950" algn="just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Каждая из моделей предполагает оказание помощи в трудной жизненной ситуации и восстановление воспитательного потенциала семьи.</a:t>
            </a:r>
          </a:p>
          <a:p>
            <a:pPr indent="361950" algn="just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Деятельность практики, разработанные Учреждением модели работы с семьей способствуют коррекции детско-родительских взаимоотношений, улучшению семейного микроклимата, социальной адаптации и социальной реабилитации детей и подростков, попавших в трудную жизненную ситуацию, и их семей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4255907929"/>
              </p:ext>
            </p:extLst>
          </p:nvPr>
        </p:nvGraphicFramePr>
        <p:xfrm>
          <a:off x="1835696" y="2204864"/>
          <a:ext cx="5616624" cy="43768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419872" y="3686029"/>
            <a:ext cx="2448272" cy="1169551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воспитательно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-профилактической работе с семьями специалист должен руководствоваться общими заповедями:</a:t>
            </a:r>
          </a:p>
        </p:txBody>
      </p:sp>
    </p:spTree>
    <p:extLst>
      <p:ext uri="{BB962C8B-B14F-4D97-AF65-F5344CB8AC3E}">
        <p14:creationId xmlns:p14="http://schemas.microsoft.com/office/powerpoint/2010/main" val="1940666758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03446" y="836712"/>
            <a:ext cx="806489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1950" algn="just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В результате межведомственного взаимодействия и привлечения к решению проблем семей необходимо создавать среду сотрудничества и взаимопонимания.</a:t>
            </a:r>
          </a:p>
          <a:p>
            <a:pPr indent="361950" algn="just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Действуя в интересах ребенка, специалист призван оказывать необходимую помощь и поддержку семье. В его задачи входит установление контактов с семьей, выявление проблем и трудностей семьи, стимулирование членов семьи к участию в совместной деятельности, оказание посреднических услуг в установлении связей с другими специалистами (психологами, медицинскими работниками, представителями правоохранительных органов и органов опеки и попечительства и др.).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754" y="3068960"/>
            <a:ext cx="3888432" cy="29163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6186" y="3068960"/>
            <a:ext cx="4322167" cy="28803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64919193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3608" y="332656"/>
            <a:ext cx="66967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БУ «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Канашский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КЦСОН» Минтруда Чувашии тесно взаимодействует с субъектами профилактики:</a:t>
            </a: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4054040783"/>
              </p:ext>
            </p:extLst>
          </p:nvPr>
        </p:nvGraphicFramePr>
        <p:xfrm>
          <a:off x="671736" y="978986"/>
          <a:ext cx="8148736" cy="56903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44954819"/>
      </p:ext>
    </p:extLst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63688" y="204609"/>
            <a:ext cx="62646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Механизм и поэтапный план реализации проекта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67544" y="579817"/>
            <a:ext cx="8280920" cy="615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Диагностическая работа</a:t>
            </a:r>
          </a:p>
          <a:p>
            <a:pPr marL="542925" indent="-271463" algn="just">
              <a:buFont typeface="Wingdings" pitchFamily="2" charset="2"/>
              <a:buChar char="ü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Анкетирование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по выявлению раннего семейного неблагополучия.</a:t>
            </a:r>
          </a:p>
          <a:p>
            <a:pPr marL="542925" indent="-271463" algn="just">
              <a:buFont typeface="Wingdings" pitchFamily="2" charset="2"/>
              <a:buChar char="ü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Определение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психологической атмосферы в семье.</a:t>
            </a:r>
          </a:p>
          <a:p>
            <a:pPr marL="542925" indent="-271463" algn="just">
              <a:buFont typeface="Wingdings" pitchFamily="2" charset="2"/>
              <a:buChar char="ü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Правильна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ли ваша позиция по отношению к детям?</a:t>
            </a:r>
          </a:p>
          <a:p>
            <a:pPr marL="542925" indent="-271463" algn="just">
              <a:buFont typeface="Wingdings" pitchFamily="2" charset="2"/>
              <a:buChar char="ü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Посещение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семей на дому с целью выявления раннего неблагополучия.</a:t>
            </a:r>
          </a:p>
          <a:p>
            <a:pPr marL="542925" indent="-271463" algn="just">
              <a:buFont typeface="Wingdings" pitchFamily="2" charset="2"/>
              <a:buChar char="ü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Диагностика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семейных отношений детей из семей «группы риска» </a:t>
            </a: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Работа со специалистами </a:t>
            </a: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УСС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542925" indent="-271463" algn="just">
              <a:buFont typeface="Wingdings" pitchFamily="2" charset="2"/>
              <a:buChar char="ü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Консультация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«Выявление неблагополучной для детей обстановки». Методические рекомендации по межведомственному взаимодействию государственных и иных организаций при выявлении неблагоприятной для детей обстановки, проведении социального расследования, организации работы с семьями, где дети признаны находящимися в СОП.</a:t>
            </a:r>
          </a:p>
          <a:p>
            <a:pPr marL="542925" indent="-271463" algn="just">
              <a:buFont typeface="Wingdings" pitchFamily="2" charset="2"/>
              <a:buChar char="ü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профилактике семейного неблагополучия и сексуального насилия над детьми. </a:t>
            </a:r>
          </a:p>
          <a:p>
            <a:pPr algn="ctr"/>
            <a:endParaRPr lang="ru-RU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Работа </a:t>
            </a: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 родителями</a:t>
            </a:r>
          </a:p>
          <a:p>
            <a:pPr marL="542925" indent="-271463" algn="just">
              <a:buFont typeface="Wingdings" pitchFamily="2" charset="2"/>
              <a:buChar char="ü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Размещение на информационном стенде «Для Вас, родители», в уголках для родителей памяток с освещением вопросов педагогической и психологической направленности, рекомендаций по взаимодействию в кругу семьи; развитию и воспитанию детей.</a:t>
            </a:r>
          </a:p>
          <a:p>
            <a:pPr marL="542925" indent="-271463" algn="just">
              <a:buFont typeface="Wingdings" pitchFamily="2" charset="2"/>
              <a:buChar char="ü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Групповые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родительские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собрания.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marL="542925" indent="-271463" algn="just">
              <a:buFont typeface="Wingdings" pitchFamily="2" charset="2"/>
              <a:buChar char="ü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Форум-викторина 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marL="542925" indent="-271463" algn="just">
              <a:buFont typeface="Wingdings" pitchFamily="2" charset="2"/>
              <a:buChar char="ü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Круглый стол.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marL="542925" indent="-271463" algn="just">
              <a:buFont typeface="Wingdings" pitchFamily="2" charset="2"/>
              <a:buChar char="ü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Рекомендации.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marL="542925" indent="-271463" algn="just">
              <a:buFont typeface="Wingdings" pitchFamily="2" charset="2"/>
              <a:buChar char="ü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Выпуск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памяток для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родителей.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marL="542925" indent="-271463" algn="just">
              <a:buFont typeface="Wingdings" pitchFamily="2" charset="2"/>
              <a:buChar char="ü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Индивидуальные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и групповые консультации,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профилактические беседы.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marL="542925" indent="-271463" algn="just">
              <a:buFont typeface="Wingdings" pitchFamily="2" charset="2"/>
              <a:buChar char="ü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Просветительская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работа на официальном сайте Учреждения, размещение материала в группе ВК, Телеграмм.</a:t>
            </a:r>
          </a:p>
        </p:txBody>
      </p:sp>
    </p:spTree>
    <p:extLst>
      <p:ext uri="{BB962C8B-B14F-4D97-AF65-F5344CB8AC3E}">
        <p14:creationId xmlns:p14="http://schemas.microsoft.com/office/powerpoint/2010/main" val="2361284673"/>
      </p:ext>
    </p:extLst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00207" y="188640"/>
            <a:ext cx="2632388" cy="63094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5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Результаты.</a:t>
            </a:r>
            <a:endParaRPr lang="ru-RU" sz="35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3568" y="810533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Социальный результат.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43299" y="1153846"/>
            <a:ext cx="8208912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itchFamily="2" charset="2"/>
              <a:buChar char="ü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лучшение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микроклимата в семьях, сведение к минимуму негативных факторов риска неблагополучных семей;</a:t>
            </a:r>
          </a:p>
          <a:p>
            <a:pPr marL="285750" indent="-285750" algn="just">
              <a:buFont typeface="Wingdings" pitchFamily="2" charset="2"/>
              <a:buChar char="ü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нормализация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детско-родительских отношений и создание положительных условий  для воспитания ребенка в биологической  семье;</a:t>
            </a:r>
          </a:p>
          <a:p>
            <a:pPr marL="285750" indent="-285750" algn="just">
              <a:buFont typeface="Wingdings" pitchFamily="2" charset="2"/>
              <a:buChar char="ü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повышение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уровня педагогической культуры родителей;</a:t>
            </a:r>
          </a:p>
          <a:p>
            <a:pPr marL="285750" indent="-285750" algn="just">
              <a:buFont typeface="Wingdings" pitchFamily="2" charset="2"/>
              <a:buChar char="ü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повышение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самооценки семьи, адаптация в окружающем обществе.</a:t>
            </a:r>
          </a:p>
          <a:p>
            <a:pPr indent="361950" algn="just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indent="361950"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Реализации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данной практики по­казывает, что в результате проведения рабо­ты специалисты центров оказывают помощь по преодолению педагогических ошибок и конфликтных ситуаций в семье, порождаю­щих детскую безнадзорность и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правонару­шения.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Содействуют реализации правовых гарантий семьям, оказавшимся в трудной жизненной ситуации, а также по созданию благоприятного морально-психологическо­го климата в семье. Оказывают содействие в получении материальной помощи в органах социальной защиты населения. Своевремен­но выявляют и оказывают помощь семьям, оказавшимся в трудной жизненной ситуа­ции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27584" y="4255203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Главный результат: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8609" y="4611296"/>
            <a:ext cx="82089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itchFamily="2" charset="2"/>
              <a:buChar char="Ø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Проведены профилактические мероприятия с семьями и несовершеннолетними:</a:t>
            </a:r>
          </a:p>
        </p:txBody>
      </p:sp>
      <p:graphicFrame>
        <p:nvGraphicFramePr>
          <p:cNvPr id="16" name="Объект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7716401"/>
              </p:ext>
            </p:extLst>
          </p:nvPr>
        </p:nvGraphicFramePr>
        <p:xfrm>
          <a:off x="683568" y="4919073"/>
          <a:ext cx="6081712" cy="1847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3" name="Документ" r:id="rId4" imgW="6078322" imgH="1854647" progId="Word.Document.12">
                  <p:embed/>
                </p:oleObj>
              </mc:Choice>
              <mc:Fallback>
                <p:oleObj name="Документ" r:id="rId4" imgW="6078322" imgH="185464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83568" y="4919073"/>
                        <a:ext cx="6081712" cy="1847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71167079"/>
      </p:ext>
    </p:extLst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11560" y="332656"/>
            <a:ext cx="777686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Семьям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предоставлена возможность на безвозмездной основе получать консультативную помощь профильных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специалистов.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Семьям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была оказана помощь по налаживанию межличностного общения с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ребенком.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Выявленные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и снятые с профилактического учете семьи и несовершеннолетние СОП:</a:t>
            </a:r>
          </a:p>
          <a:p>
            <a:pPr marL="285750" indent="-285750">
              <a:buFont typeface="Wingdings" pitchFamily="2" charset="2"/>
              <a:buChar char="Ø"/>
            </a:pP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60073" y="908720"/>
            <a:ext cx="6768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675905"/>
              </p:ext>
            </p:extLst>
          </p:nvPr>
        </p:nvGraphicFramePr>
        <p:xfrm>
          <a:off x="584200" y="1339850"/>
          <a:ext cx="8347075" cy="1946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6" name="Документ" r:id="rId4" imgW="9241036" imgH="2160297" progId="Word.Document.12">
                  <p:embed/>
                </p:oleObj>
              </mc:Choice>
              <mc:Fallback>
                <p:oleObj name="Документ" r:id="rId4" imgW="9241036" imgH="216029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84200" y="1339850"/>
                        <a:ext cx="8347075" cy="1946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43530" y="2924944"/>
            <a:ext cx="698477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itchFamily="2" charset="2"/>
              <a:buChar char="Ø"/>
            </a:pP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 typeface="Wingdings" pitchFamily="2" charset="2"/>
              <a:buChar char="Ø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Оказана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помощь семьям имеющих детей по консультированию в вопросах получения мер социальной поддержки.</a:t>
            </a:r>
          </a:p>
          <a:p>
            <a:pPr marL="285750" indent="-285750" algn="just">
              <a:buFont typeface="Wingdings" pitchFamily="2" charset="2"/>
              <a:buChar char="Ø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Семьям оказывается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помощь в организации совместного семейного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времяпровождения в выходные дни.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 typeface="Wingdings" pitchFamily="2" charset="2"/>
              <a:buChar char="Ø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емьям оказывается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помощь в оформлении документов для получения мер социальной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поддержки.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 typeface="Wingdings" pitchFamily="2" charset="2"/>
              <a:buChar char="Ø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есовершеннолетним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детям, состоящим на профилактическом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учете, несовершеннолетним детям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из СОП семей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оказывается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содействие в организации отдыха и оздоровления в загородных лагерях Чувашии, а также на базе Учреждения.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23" t="6175" r="4044" b="10648"/>
          <a:stretch/>
        </p:blipFill>
        <p:spPr>
          <a:xfrm>
            <a:off x="3419872" y="5159044"/>
            <a:ext cx="1653976" cy="15521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6828734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2983</TotalTime>
  <Words>2319</Words>
  <Application>Microsoft Office PowerPoint</Application>
  <PresentationFormat>Экран (4:3)</PresentationFormat>
  <Paragraphs>151</Paragraphs>
  <Slides>17</Slides>
  <Notes>2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9" baseType="lpstr">
      <vt:lpstr>Воздушный поток</vt:lpstr>
      <vt:lpstr>Документ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КЦСОН_8</dc:creator>
  <cp:lastModifiedBy>КЦСОН_8</cp:lastModifiedBy>
  <cp:revision>192</cp:revision>
  <cp:lastPrinted>2023-05-15T12:42:53Z</cp:lastPrinted>
  <dcterms:created xsi:type="dcterms:W3CDTF">2023-03-14T06:29:27Z</dcterms:created>
  <dcterms:modified xsi:type="dcterms:W3CDTF">2023-12-04T07:00:49Z</dcterms:modified>
</cp:coreProperties>
</file>