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4" y="324"/>
      </p:cViewPr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16DB6CF-A4A9-42EA-B3BD-7184CD8EF31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AAD773C-847B-41B3-A6F0-9E6A5455D6E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4796C26-98BC-47E8-8C4F-7BEDA54DEC1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815137A-E3B2-49A7-8BCC-1118EFE274F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5312972-C9B6-49C3-B310-F9CADA820A2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0E291F3-28C6-4E1A-B0DF-6367DF28877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7F125D5-E3A8-42A1-A8CA-7031E04ECE2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F4F2D74-441D-470F-9C0E-A11BC465ACC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Relationship Id="rId4" Type="http://schemas.openxmlformats.org/officeDocument/2006/relationships/image" Target="../media/image4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99684">
              <a:schemeClr val="accent1">
                <a:lumMod val="39000"/>
                <a:lumOff val="61000"/>
              </a:schemeClr>
            </a:gs>
            <a:gs pos="99732">
              <a:schemeClr val="accent1"/>
            </a:gs>
            <a:gs pos="100000">
              <a:schemeClr val="accent1">
                <a:lumMod val="73000"/>
                <a:lumOff val="27000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231562" y="198578"/>
            <a:ext cx="11685795" cy="2173926"/>
          </a:xfrm>
          <a:noFill/>
        </p:spPr>
        <p:txBody>
          <a:bodyPr/>
          <a:lstStyle/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ЛОГБУ "Тосненский социально-реабилитационный центр для несовершеннолетних "Дельфиненок"</a:t>
            </a:r>
            <a:endParaRPr lang="en-US" sz="48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085063"/>
            <a:ext cx="10296423" cy="3689164"/>
          </a:xfrm>
        </p:spPr>
        <p:txBody>
          <a:bodyPr/>
          <a:lstStyle/>
          <a:p>
            <a:pPr algn="r"/>
            <a:r>
              <a:rPr lang="ru-RU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sz="2800" b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Проект: </a:t>
            </a:r>
          </a:p>
          <a:p>
            <a:pPr algn="r"/>
            <a:r>
              <a:rPr lang="ru-RU" sz="28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Клуб волонтеров "Дети детям"</a:t>
            </a:r>
          </a:p>
          <a:p>
            <a:pPr algn="r"/>
            <a:endParaRPr lang="ru-RU" sz="28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Куратор: Ткаченкова Елена Ильинична </a:t>
            </a:r>
          </a:p>
          <a:p>
            <a:pPr algn="r"/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(заведующая отделением</a:t>
            </a:r>
          </a:p>
          <a:p>
            <a:pPr algn="r"/>
            <a:r>
              <a:rPr lang="ru-RU" sz="20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социального обслуживания детей-инвалидов)</a:t>
            </a:r>
          </a:p>
          <a:p>
            <a:pPr algn="ctr"/>
            <a:r>
              <a:rPr lang="ru-RU" sz="1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</a:p>
          <a:p>
            <a:pPr algn="r"/>
            <a:r>
              <a:rPr lang="ru-RU" sz="1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г. Тосно</a:t>
            </a:r>
          </a:p>
          <a:p>
            <a:pPr algn="r"/>
            <a:r>
              <a:rPr lang="ru-RU" sz="1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2025 г.</a:t>
            </a:r>
            <a:endParaRPr lang="ru-RU" sz="20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8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99" y="3539180"/>
            <a:ext cx="6375981" cy="31328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99684">
              <a:schemeClr val="accent1">
                <a:lumMod val="39000"/>
                <a:lumOff val="61000"/>
              </a:schemeClr>
            </a:gs>
            <a:gs pos="99732">
              <a:schemeClr val="accent1"/>
            </a:gs>
            <a:gs pos="100000">
              <a:schemeClr val="accent1">
                <a:lumMod val="73000"/>
                <a:lumOff val="27000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479279" y="365125"/>
            <a:ext cx="11219080" cy="2169940"/>
          </a:xfrm>
        </p:spPr>
        <p:txBody>
          <a:bodyPr/>
          <a:lstStyle/>
          <a:p>
            <a:pPr algn="just"/>
            <a:r>
              <a:rPr lang="ru-RU"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создать на базе ЛОГБУ "Тосненский СРЦН "Дельфиненок" клуб волонтеров, состоящий из воспитанников, получающих социальные услуги в стационарной форме с временным проживанием, участники которого смогут проводить мероприятия для других детей в образовательных учреждениях Тосненского района познавательно-просветительского и профилактического характера (интерактивные игры, просветительские лекции, тренинги, круглые столы и т.д.).</a:t>
            </a:r>
          </a:p>
          <a:p>
            <a:pPr algn="just"/>
            <a:endParaRPr lang="ru-RU" sz="28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 flipV="1">
            <a:off x="838200" y="7167832"/>
            <a:ext cx="10515600" cy="236818"/>
          </a:xfrm>
        </p:spPr>
        <p:txBody>
          <a:bodyPr/>
          <a:lstStyle/>
          <a:p/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779" y="2535065"/>
            <a:ext cx="5521580" cy="4141186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79" y="2535064"/>
            <a:ext cx="5521582" cy="414118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99684">
              <a:schemeClr val="accent1">
                <a:lumMod val="39000"/>
                <a:lumOff val="61000"/>
              </a:schemeClr>
            </a:gs>
            <a:gs pos="99732">
              <a:schemeClr val="accent1"/>
            </a:gs>
            <a:gs pos="100000">
              <a:schemeClr val="accent1">
                <a:lumMod val="73000"/>
                <a:lumOff val="27000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8200" y="-388797"/>
            <a:ext cx="10515600" cy="54665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0" y="-334132"/>
            <a:ext cx="12344669" cy="54665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ru-RU"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28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0" indent="0">
              <a:buNone/>
            </a:pPr>
            <a:r>
              <a:rPr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Выявить активных и инициативных детей старше 10 лет.</a:t>
            </a:r>
          </a:p>
          <a:p>
            <a:pPr marL="0" indent="0">
              <a:buNone/>
            </a:pPr>
            <a:r>
              <a:rPr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помощью данного вида деятельности помочь ребятам побороть инфантильное отношение к жизни, пробудить желание быть активным и полезным в обществе, постепенно повышая свой уровень ответственности.</a:t>
            </a:r>
          </a:p>
          <a:p>
            <a:pPr marL="0" indent="0">
              <a:buNone/>
            </a:pPr>
            <a:r>
              <a:rPr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Помочь им стать более уверенными в себе и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постараться 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побороть личные комплексы.</a:t>
            </a:r>
          </a:p>
          <a:p>
            <a:pPr marL="0" indent="0">
              <a:buNone/>
            </a:pPr>
            <a:r>
              <a:rPr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Научить детей правильно и красиво излагать свои мысли.</a:t>
            </a:r>
          </a:p>
          <a:p>
            <a:pPr marL="0" indent="0">
              <a:buNone/>
            </a:pPr>
            <a:r>
              <a:rPr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Сформировать у ребят правильное понятие о «добре» и «зле» и благодаря новой полезной информации расширить их кругозор.</a:t>
            </a:r>
          </a:p>
          <a:p>
            <a:pPr marL="0" indent="0">
              <a:buNone/>
            </a:pPr>
            <a:r>
              <a:rPr sz="24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Использовать данный вид деятельности, как профилактику деструктивного поведения.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872" y="4324283"/>
            <a:ext cx="3292128" cy="2469096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7" y="4388904"/>
            <a:ext cx="3292127" cy="2469096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952" y="4324283"/>
            <a:ext cx="4204097" cy="250140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99684">
              <a:schemeClr val="accent1">
                <a:lumMod val="39000"/>
                <a:lumOff val="61000"/>
              </a:schemeClr>
            </a:gs>
            <a:gs pos="99732">
              <a:schemeClr val="accent1"/>
            </a:gs>
            <a:gs pos="100000">
              <a:schemeClr val="accent1">
                <a:lumMod val="73000"/>
                <a:lumOff val="27000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8200" y="-647285"/>
            <a:ext cx="10515600" cy="140828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27359" y="129244"/>
            <a:ext cx="11969593" cy="6607776"/>
          </a:xfrm>
        </p:spPr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З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практики количество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участников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клуба увеличилось с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обуславливает наличие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здоров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конкуренци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группе </a:t>
            </a:r>
            <a:r>
              <a:rPr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воспитанников и способствует нравственному росту других ребят.</a:t>
            </a:r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2023 - 2025 г. наших воспитанников  с мероприятиями приняло </a:t>
            </a:r>
            <a:r>
              <a:rPr lang="ru-RU" sz="2400" b="0" i="0" u="none" strike="noStrike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 школ Тосненского района, что позволило охватить 1044 учащихся 5-11 классов.</a:t>
            </a:r>
            <a:endParaRPr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06" y="2431585"/>
            <a:ext cx="5583949" cy="430543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789" y="2431586"/>
            <a:ext cx="3814346" cy="430543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99684">
              <a:schemeClr val="accent1">
                <a:lumMod val="39000"/>
                <a:lumOff val="61000"/>
              </a:schemeClr>
            </a:gs>
            <a:gs pos="99732">
              <a:schemeClr val="accent1"/>
            </a:gs>
            <a:gs pos="100000">
              <a:schemeClr val="accent1">
                <a:lumMod val="73000"/>
                <a:lumOff val="27000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8200" y="-518041"/>
            <a:ext cx="10515600" cy="216220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91981" y="188537"/>
            <a:ext cx="11786497" cy="5988426"/>
          </a:xfrm>
        </p:spPr>
        <p:txBody>
          <a:bodyPr/>
          <a:lstStyle/>
          <a:p>
            <a:pPr marL="0" indent="0" algn="just">
              <a:buNone/>
            </a:pPr>
            <a:r>
              <a:rPr lang="ru-RU"/>
              <a:t>   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участвовать в данного рода деятельности требует от </a:t>
            </a: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соблюдения норм поведения и повышения качества проводимых ими мероприятий, а также повышает значимость деятельности клуба для самих несовершеннолетних.</a:t>
            </a:r>
            <a:r>
              <a:rPr sz="2800"/>
              <a:t> 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81" y="2283307"/>
            <a:ext cx="5798021" cy="4348516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3192" y="2283307"/>
            <a:ext cx="3055285" cy="43485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99684">
              <a:schemeClr val="accent1">
                <a:lumMod val="39000"/>
                <a:lumOff val="61000"/>
              </a:schemeClr>
            </a:gs>
            <a:gs pos="99732">
              <a:schemeClr val="accent1"/>
            </a:gs>
            <a:gs pos="100000">
              <a:schemeClr val="accent1">
                <a:lumMod val="73000"/>
                <a:lumOff val="27000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8200" y="-539582"/>
            <a:ext cx="10515600" cy="270072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145399" y="134685"/>
            <a:ext cx="11896154" cy="604227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 показала, что образовательные учреждения проявили большой интерес к </a:t>
            </a: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клуба, так как </a:t>
            </a: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запрос на данный вид деятельности в формате общения детей с воспитанниками центра превышал запланированный на 2023 и 2024 г. план мероприятий.</a:t>
            </a:r>
            <a:endParaRPr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99" y="1906346"/>
            <a:ext cx="6429880" cy="482241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821944" y="2509148"/>
            <a:ext cx="4822411" cy="361680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99684">
              <a:schemeClr val="accent1">
                <a:lumMod val="39000"/>
                <a:lumOff val="61000"/>
              </a:schemeClr>
            </a:gs>
            <a:gs pos="99732">
              <a:schemeClr val="accent1"/>
            </a:gs>
            <a:gs pos="100000">
              <a:schemeClr val="accent1">
                <a:lumMod val="73000"/>
                <a:lumOff val="27000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8200" y="-485730"/>
            <a:ext cx="10515600" cy="194680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267373" y="102375"/>
            <a:ext cx="11668024" cy="6074588"/>
          </a:xfrm>
        </p:spPr>
        <p:txBody>
          <a:bodyPr/>
          <a:lstStyle/>
          <a:p>
            <a:pPr marL="0" indent="0" algn="just">
              <a:buNone/>
            </a:pPr>
            <a:r>
              <a:rPr lang="ru-RU"/>
              <a:t>   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время участия в работе клуба волонтеров заметно изменилось поведение и мировоззрение детей. Получив возможность взять на себе определенную часть ответственности за свои действия и слова, ребята научились больше доверять взрослым и прислушиваться к ним.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39466" y="2480873"/>
            <a:ext cx="4854720" cy="3641041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687515" y="2480873"/>
            <a:ext cx="4854722" cy="3641042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2872" y="1874033"/>
            <a:ext cx="4004822" cy="485472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1">
          <a:gsLst>
            <a:gs pos="268">
              <a:schemeClr val="accent6"/>
            </a:gs>
            <a:gs pos="99732">
              <a:schemeClr val="accent1">
                <a:lumMod val="39000"/>
                <a:lumOff val="61000"/>
              </a:schemeClr>
            </a:gs>
            <a:gs pos="100000">
              <a:schemeClr val="accent1">
                <a:lumMod val="73000"/>
                <a:lumOff val="27000"/>
              </a:schemeClr>
            </a:gs>
            <a:gs pos="100000">
              <a:schemeClr val="accent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8200" y="-474960"/>
            <a:ext cx="10515600" cy="183910"/>
          </a:xfrm>
        </p:spPr>
        <p:txBody>
          <a:bodyPr/>
          <a:lstStyle/>
          <a:p/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299684" y="113144"/>
            <a:ext cx="11528010" cy="606381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Добровольческая деятельность сформировала у детей активную жизненную позицию и умение делать правильный выбор, что позволит им в дальнейшем стать зрелой и здоровой личностью</a:t>
            </a:r>
            <a:r>
              <a:rPr sz="2800"/>
              <a:t>.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3" y="2491014"/>
            <a:ext cx="6085229" cy="4270053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89" y="1384978"/>
            <a:ext cx="5971795" cy="393725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Default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 panose="020f0502020204030204"/>
        <a:ea typeface="Arial"/>
        <a:cs typeface="Arial"/>
      </a:majorFont>
      <a:minorFont>
        <a:latin typeface="Calibri" panose="020f0502020204030204"/>
        <a:ea typeface="Arial"/>
        <a:cs typeface="Arial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>Mobile Systems</Company>
  <PresentationFormat>Widescreen</PresentationFormat>
  <Paragraphs>23</Paragraphs>
  <Slides>8</Slides>
  <Notes>8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3">
      <vt:lpstr>Arial</vt:lpstr>
      <vt:lpstr>Calibri Light</vt:lpstr>
      <vt:lpstr>Calibri</vt:lpstr>
      <vt:lpstr>Times New Roman</vt:lpstr>
      <vt:lpstr>Default</vt:lpstr>
      <vt:lpstr>
ЛОГБУ "Тосненский социально-реабилитационный центр для несовершеннолетних "Дельфиненок"</vt:lpstr>
      <vt:lpstr>     Цель проекта: создать на базе ЛОГБУ "Тосненский СРЦН "Дельфиненок" клуб волонтеров, состоящий из воспитанников, получающих социальные услуги в стационарной форме с временным проживанием, участники которого смогут проводить мероприятия для других детей в образовательных учреждениях Тосненского района познавательно-просветительского и профилактического характера (интерактивные игры, просветительские лекции, тренинги, круглые столы и т.д.).
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Elena Tkachenkova</dc:creator>
  <cp:lastModifiedBy>Elena Tkachenkova</cp:lastModifiedBy>
  <cp:revision>1</cp:revision>
  <dcterms:created xsi:type="dcterms:W3CDTF">2017-06-21T13:57:27Z</dcterms:created>
  <dcterms:modified xsi:type="dcterms:W3CDTF">2025-07-28T12:05:57Z</dcterms:modified>
</cp:coreProperties>
</file>