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0080625" cy="5670550"/>
  <p:notesSz cx="10080625" cy="56705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175">
          <p15:clr>
            <a:srgbClr val="A4A3A4"/>
          </p15:clr>
        </p15:guide>
        <p15:guide id="2" orient="horz" pos="178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2"/>
  </p:normalViewPr>
  <p:slideViewPr>
    <p:cSldViewPr>
      <p:cViewPr varScale="1">
        <p:scale>
          <a:sx n="161" d="100"/>
          <a:sy n="161" d="100"/>
        </p:scale>
        <p:origin x="312" y="208"/>
      </p:cViewPr>
      <p:guideLst>
        <p:guide pos="3175"/>
        <p:guide orient="horz" pos="17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Обычны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 bwMode="auto"/>
        <p:txBody>
          <a:bodyPr/>
          <a:lstStyle/>
          <a:p>
            <a:pPr>
              <a:defRPr/>
            </a:pPr>
            <a:fld id="{2F30592C-1E1F-45C6-A8B8-13731B4F1D16}" type="slidenum">
              <a:r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Обычны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 bwMode="auto"/>
        <p:txBody>
          <a:bodyPr/>
          <a:lstStyle/>
          <a:p>
            <a:pPr>
              <a:defRPr/>
            </a:pPr>
            <a:fld id="{D7F63568-3D35-4763-87E0-8DFC4B37F725}" type="slidenum">
              <a:r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r>
              <a:rPr lang="ru-RU" sz="4400" b="0" u="none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u="none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800" b="0" u="none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0" u="none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u="none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u="none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u="none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u="none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 bwMode="auto"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  <a:defRPr/>
            </a:pPr>
            <a:r>
              <a:rPr lang="ru-RU" sz="1400" b="0" u="none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 bwMode="auto"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u-RU" sz="1400" b="0" u="none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 bwMode="auto"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  <a:defRPr/>
            </a:pPr>
            <a:fld id="{6BB7C663-04BD-4059-99B0-EADC31CA3422}" type="slidenum">
              <a:rPr lang="ru-RU" sz="1400" b="0" u="none" strike="noStrike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360"/>
            <a:ext cx="10080000" cy="566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2320" y="0"/>
            <a:ext cx="10079640" cy="5669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80000" y="0"/>
            <a:ext cx="10079640" cy="5669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1680" y="-180000"/>
            <a:ext cx="10060920" cy="6006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" name="Рисунок 2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2320" y="7560"/>
            <a:ext cx="10079640" cy="5662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" name="Рисунок 2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360"/>
            <a:ext cx="10089720" cy="566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" name="Рисунок 2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0"/>
            <a:ext cx="10079640" cy="566603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" name="Рисунок 3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0"/>
            <a:ext cx="10073160" cy="576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" name="Рисунок 3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60" y="0"/>
            <a:ext cx="10079640" cy="566603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" name="Рисунок 3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2960" y="360"/>
            <a:ext cx="10067040" cy="566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" name="Рисунок 40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360"/>
            <a:ext cx="10054800" cy="566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Рисунок 4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0"/>
            <a:ext cx="10067040" cy="566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Рисунок 4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0"/>
            <a:ext cx="10073160" cy="566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" name="Рисунок 49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2320" y="3960"/>
            <a:ext cx="10079640" cy="566603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" name="Рисунок 5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2320" y="0"/>
            <a:ext cx="10079640" cy="5669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6" name="Рисунок 5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0"/>
            <a:ext cx="10079640" cy="5669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" name="Рисунок 5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-78840"/>
            <a:ext cx="10079640" cy="5658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" name="Рисунок 6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720"/>
            <a:ext cx="10079640" cy="5669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5" name="Рисунок 6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-1800" y="-27000"/>
            <a:ext cx="10079640" cy="5669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Рисунок 6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-86040"/>
            <a:ext cx="10079640" cy="566603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 bwMode="auto"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 bwMode="auto"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" name="Рисунок 70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60" y="7560"/>
            <a:ext cx="10079640" cy="5662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0</Words>
  <Application>Microsoft Macintosh PowerPoint</Application>
  <DocSecurity>0</DocSecurity>
  <PresentationFormat>Произвольный</PresentationFormat>
  <Paragraphs>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Symbol</vt:lpstr>
      <vt:lpstr>Times New Roman</vt:lpstr>
      <vt:lpstr>Wingdings</vt:lpstr>
      <vt:lpstr>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Александр Пономарев</cp:lastModifiedBy>
  <cp:revision>7</cp:revision>
  <dcterms:created xsi:type="dcterms:W3CDTF">2025-08-08T15:44:26Z</dcterms:created>
  <dcterms:modified xsi:type="dcterms:W3CDTF">2025-08-08T05:46:57Z</dcterms:modified>
  <cp:category/>
  <dc:identifier/>
  <cp:contentStatus/>
  <dc:language>ru-RU</dc:language>
  <cp:version/>
</cp:coreProperties>
</file>