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5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A5C746-6AB3-40A3-90DD-D359DFAC7AFB}"/>
              </a:ext>
            </a:extLst>
          </p:cNvPr>
          <p:cNvSpPr txBox="1"/>
          <p:nvPr/>
        </p:nvSpPr>
        <p:spPr>
          <a:xfrm>
            <a:off x="1413164" y="1205344"/>
            <a:ext cx="850669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редставление практики </a:t>
            </a:r>
            <a:r>
              <a:rPr lang="ru-RU" sz="3200" b="1" dirty="0" err="1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Микрореабилитационный</a:t>
            </a: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центр «Поддержка»</a:t>
            </a:r>
            <a:endParaRPr lang="ru-RU" sz="3200" dirty="0">
              <a:solidFill>
                <a:schemeClr val="accent3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реализованного в 2024 году в рамках программы Фонда поддержки детей находящихся в трудной жизненной ситуации.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EC7791-CC6B-43FC-ADC9-CE73BECE9F27}"/>
              </a:ext>
            </a:extLst>
          </p:cNvPr>
          <p:cNvSpPr txBox="1"/>
          <p:nvPr/>
        </p:nvSpPr>
        <p:spPr>
          <a:xfrm>
            <a:off x="3532909" y="6179127"/>
            <a:ext cx="379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г.Алатырь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810F5C-68A2-414F-8397-18B4732C58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270914"/>
            <a:ext cx="2036618" cy="1862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136CA6EB-01B9-4E0C-A0FA-235D452D8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239" y="4552383"/>
            <a:ext cx="1654725" cy="169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7151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15E17-ECFB-49F7-A204-40CD3D329AF3}"/>
              </a:ext>
            </a:extLst>
          </p:cNvPr>
          <p:cNvSpPr txBox="1"/>
          <p:nvPr/>
        </p:nvSpPr>
        <p:spPr>
          <a:xfrm>
            <a:off x="2382982" y="955964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Домашний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микрореабилитационный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 «Поддержка»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C41B5-F17D-412E-9869-DA85B9BE15EF}"/>
              </a:ext>
            </a:extLst>
          </p:cNvPr>
          <p:cNvSpPr txBox="1"/>
          <p:nvPr/>
        </p:nvSpPr>
        <p:spPr>
          <a:xfrm>
            <a:off x="2064327" y="3077303"/>
            <a:ext cx="64285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8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состав Алатырского муниципального округа входят 47 населенных пунктов — это самый крупный округ Чувашской Республики.</a:t>
            </a:r>
            <a:endParaRPr lang="ru-RU" sz="1800" dirty="0">
              <a:solidFill>
                <a:schemeClr val="accent2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Для участия в проекте были выбраны дети со сложными нарушениями - с тяжелыми множественными нарушениями развития, ДЦП, аутизмом, врожденными аномалиями, умственной отсталостью. Реабилитационные (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абилитационные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мероприятия для многих из них предусмотрены в стационарах г. Чебоксары. Но этим детям практически невозможно преодолевать дальние расстояния, поэтому многие из них не имеют возможности получить комплексную реабилитацию в специализированном центре.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274A2ED-3E8D-4BD1-A55B-13D464312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6" y="1102601"/>
            <a:ext cx="1294507" cy="1325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8072A-3D8F-4C4C-A59A-DC106086283C}"/>
              </a:ext>
            </a:extLst>
          </p:cNvPr>
          <p:cNvSpPr txBox="1"/>
          <p:nvPr/>
        </p:nvSpPr>
        <p:spPr>
          <a:xfrm>
            <a:off x="3311237" y="2012235"/>
            <a:ext cx="39346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 применения практики</a:t>
            </a:r>
          </a:p>
        </p:txBody>
      </p:sp>
    </p:spTree>
    <p:extLst>
      <p:ext uri="{BB962C8B-B14F-4D97-AF65-F5344CB8AC3E}">
        <p14:creationId xmlns:p14="http://schemas.microsoft.com/office/powerpoint/2010/main" val="8764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EDA43D-0095-4E21-B7F1-CC59165184B4}"/>
              </a:ext>
            </a:extLst>
          </p:cNvPr>
          <p:cNvSpPr txBox="1"/>
          <p:nvPr/>
        </p:nvSpPr>
        <p:spPr>
          <a:xfrm>
            <a:off x="2382981" y="453114"/>
            <a:ext cx="612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</a:rPr>
              <a:t>Обучение специалистов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F3AA12-A04A-4166-BB59-2C0B958D6FD3}"/>
              </a:ext>
            </a:extLst>
          </p:cNvPr>
          <p:cNvSpPr txBox="1"/>
          <p:nvPr/>
        </p:nvSpPr>
        <p:spPr>
          <a:xfrm>
            <a:off x="526473" y="1037889"/>
            <a:ext cx="55279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на безе 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КЦСОиР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Егорьвский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» обучение прошли 5 специалистов-3 в дистанционной форме, 2 в очной.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Специалисты Алатырского КЦСОН, реализующие грант «Домашний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микрореабилитационный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центр» прошли бучение 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стажировочной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площадке Астраханского научно-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практическогоцентра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реабилитации детей «Коррекция и развитие» по направлению «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Организиция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деятельности специализированной социальной службы «Домашний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микрореабилитационный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54A021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центр».</a:t>
            </a:r>
          </a:p>
          <a:p>
            <a:pPr algn="ctr"/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31B3900-F7DA-4EAD-9A33-9B9F3473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3870" y="3440011"/>
            <a:ext cx="4447312" cy="296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286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C9DB58C-60BA-40DC-844D-754B1621F4D0}"/>
              </a:ext>
            </a:extLst>
          </p:cNvPr>
          <p:cNvSpPr txBox="1"/>
          <p:nvPr/>
        </p:nvSpPr>
        <p:spPr>
          <a:xfrm>
            <a:off x="2632364" y="263237"/>
            <a:ext cx="4003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Кадровые ресурсы</a:t>
            </a: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3920D0-C4BF-46A7-80CE-4AF778AAA512}"/>
              </a:ext>
            </a:extLst>
          </p:cNvPr>
          <p:cNvSpPr txBox="1"/>
          <p:nvPr/>
        </p:nvSpPr>
        <p:spPr>
          <a:xfrm>
            <a:off x="1385454" y="848012"/>
            <a:ext cx="8340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Специалисты структурного подразделения «Домашний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микрореабилитационный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центр»- заведующий отделением, специалист по реабилитационной работе, психолог, медицинский работник БУ «ЦРБ Алатырского района» Минздрава Чувашии, преподаватель «Алатырской школы искусств».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D77C7B-D4BE-4006-9AFE-67EDDE46F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763" y="2643815"/>
            <a:ext cx="5001491" cy="375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77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219B52-50FB-4559-92F6-4CF69DEFD822}"/>
              </a:ext>
            </a:extLst>
          </p:cNvPr>
          <p:cNvSpPr txBox="1"/>
          <p:nvPr/>
        </p:nvSpPr>
        <p:spPr>
          <a:xfrm>
            <a:off x="2673927" y="581891"/>
            <a:ext cx="4696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44CA61-378F-4C50-BA2A-9D90C0F8204F}"/>
              </a:ext>
            </a:extLst>
          </p:cNvPr>
          <p:cNvSpPr txBox="1"/>
          <p:nvPr/>
        </p:nvSpPr>
        <p:spPr>
          <a:xfrm>
            <a:off x="2556163" y="351058"/>
            <a:ext cx="493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пункта проката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01F9E-05FB-42ED-BDCA-B500CE981CCE}"/>
              </a:ext>
            </a:extLst>
          </p:cNvPr>
          <p:cNvSpPr txBox="1"/>
          <p:nvPr/>
        </p:nvSpPr>
        <p:spPr>
          <a:xfrm>
            <a:off x="665018" y="1496291"/>
            <a:ext cx="9324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создания коррекционно-развивающего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просторанства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домашних условиях для семей проекта Домашний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микрореабилитационный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 «Поддержка» на базе Алатырского КЦСОН был открыт пункт социального проката реабилитационного, развивающего и игрового оборудования.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1474EE5-D19F-4BD5-AEA0-6934E3C56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546" y="3026245"/>
            <a:ext cx="4554533" cy="338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3855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144</TotalTime>
  <Words>256</Words>
  <Application>Microsoft Office PowerPoint</Application>
  <PresentationFormat>Широкоэкранный</PresentationFormat>
  <Paragraphs>13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Методист</cp:lastModifiedBy>
  <cp:revision>17</cp:revision>
  <dcterms:created xsi:type="dcterms:W3CDTF">2025-07-29T07:49:43Z</dcterms:created>
  <dcterms:modified xsi:type="dcterms:W3CDTF">2025-07-29T10:20:32Z</dcterms:modified>
</cp:coreProperties>
</file>