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0" r:id="rId5"/>
    <p:sldId id="266" r:id="rId6"/>
    <p:sldId id="258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6B2B1-0A05-47EC-A017-457718D4C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9BDB34-2F01-4145-AAA7-BA6507BE7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ADBEA-AFD0-4449-B949-11B37F52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083975-1A40-4AEF-9FD4-9272084E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18DD49-C24B-4BC0-A619-1F065830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02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577FB-71D7-4ABF-9F46-24B53502A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7334D7-1646-41D6-9380-18837C37E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8E7ED6-A04E-4D6D-A124-B75807AE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AD33F-1303-4EC0-9315-24324DE5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3906E-F97E-4D8F-9894-0389866EF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3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90B8D-99C6-4834-BCE0-20774224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2D5208-A09A-4EE1-BD08-C3059A6D9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559A78-1C75-4811-A6A0-844993F4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01CB0F-4740-4D9D-A1A7-A610AE34E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B129A8-1FED-49B6-B545-66FA8B9C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30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E74942-CB95-44B8-89D2-043C73A2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4531E7-4276-4499-9931-3DEB0025E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196A66-3F70-42D8-999B-90609B96B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748163-FE01-4BD6-8CA5-AA2213760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D3FC68-A4D8-49D6-AB39-43807A8A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8C9D7E-DA03-45C7-BD2B-633836612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7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2CE58-5D21-4B72-B772-7B2AD2AC3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609D42-DFDE-4FA3-8CE4-92CAD7F81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5CEF0AA-7D49-4FB1-94B8-E1B637A6C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AEC8D8-57C0-49A3-829E-003D74049F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E74748-0FAB-4DDD-B00A-D74334530E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65215B4-CAAD-4023-A0F6-58AFEF022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3D30B6-2E67-4A6A-BA1B-23D1B97B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913588C-12BB-411C-9A5C-A2C98CB1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2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CAC181-F529-4AED-81DD-36DE3805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E45807-EE5E-4EB5-950D-4172F0F1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AF1AA7-3064-45B8-85C9-53C5ED82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E8633B-7917-4759-A904-EA7C1D7A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8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23F492-9F7A-44C8-90C0-E9F1BEC9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96B324-AA3C-4964-89E7-16D5B3C72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A46564-D420-48A4-81AC-110B01F4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2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17EFA-B6E5-491E-8E05-DF220C64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F53F1-C614-4226-8906-F25E24EB1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EAE979-AC40-465D-9BD4-84E5244E5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3EF6BC-1760-43C9-8784-B5D77AEF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F5CD6E-FA70-4D41-91EF-AFFB122A4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7C519E-8235-4BDC-A519-D7A3D2D1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32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438F3-B086-4807-BB16-945998DF0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6242B4-A2FC-4578-905F-941BFA4B10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FC18D0-11DC-4C06-9635-5B1D558DD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63A554-1D6C-42C3-8859-3CBF9D87A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27FE9F-3488-4B1D-966D-D8C12CBD0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31C7DA-8E5A-45A4-AB1B-C2D72766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23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DE6CF-1E64-49F8-9680-1E0DB2EBB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D2A326-BECF-4E7C-BE0C-401C624E6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FA01BA-5DD4-42DA-8C26-1107613B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964006-9F2D-4EB3-8E42-DE68E7F1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442505-599D-4D32-8B56-CC8D65754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79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795A7B-66DE-4406-913A-CAB9ABC259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F8D5F9-7087-429A-8A41-79E6F6282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28106-669A-4F6B-B188-6B2BC354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9AB681-6664-4029-9D08-D395A092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EAD45C-D754-4A85-8018-6379BE23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7B096-B590-49A2-AA3A-8F2B5C73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33FF0E-2951-4BDA-87C3-8288FF16D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67450D-1325-48AB-AAF5-76FFDFF07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F2C68-CD81-49C2-B983-E1CB512592C6}" type="datetimeFigureOut">
              <a:rPr lang="ru-RU" smtClean="0"/>
              <a:t>01.08.2025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50FB8-4C51-44C4-86DB-9E23D0E78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7020B4-567F-4BDA-AB5D-AAFBCC34B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F91CD-4965-464A-8CF0-7160DB02F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5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9C10AB-C653-4C8E-8BB5-0B90092DD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2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58C3B1-8B8C-47DE-A7A0-B44AD96A6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8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01E47B-CA08-41B2-9677-491F42EFA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3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F664FC-5B6E-4A44-99B1-E5928051D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96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323A93-E88E-4AA2-BA73-D46209FBF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35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2B4076-7592-42DC-BBA3-91CFE30F9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6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70AE6F-42D5-47ED-BF8F-D68AF8DD4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99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6EACEF-9F7E-4840-95F9-52BFC258F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2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F3BB15-4606-4808-940E-D293AE3CF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56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396C84-ACB6-4827-9050-272DD8A81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75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23ED2A-1BCB-4BC7-8A2A-60A67C3A5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6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E859A2-167E-4F26-B626-6E15BAA8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888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Директор</cp:lastModifiedBy>
  <cp:revision>2</cp:revision>
  <dcterms:created xsi:type="dcterms:W3CDTF">2025-07-31T16:47:15Z</dcterms:created>
  <dcterms:modified xsi:type="dcterms:W3CDTF">2025-08-01T06:43:43Z</dcterms:modified>
</cp:coreProperties>
</file>