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86432" y="925252"/>
            <a:ext cx="7530465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24907" y="2104313"/>
            <a:ext cx="8936355" cy="3646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image" Target="../media/image21.png"/><Relationship Id="rId22" Type="http://schemas.openxmlformats.org/officeDocument/2006/relationships/image" Target="../media/image22.png"/><Relationship Id="rId23" Type="http://schemas.openxmlformats.org/officeDocument/2006/relationships/image" Target="../media/image23.png"/><Relationship Id="rId24" Type="http://schemas.openxmlformats.org/officeDocument/2006/relationships/image" Target="../media/image24.png"/><Relationship Id="rId25" Type="http://schemas.openxmlformats.org/officeDocument/2006/relationships/image" Target="../media/image25.png"/><Relationship Id="rId26" Type="http://schemas.openxmlformats.org/officeDocument/2006/relationships/image" Target="../media/image26.png"/><Relationship Id="rId27" Type="http://schemas.openxmlformats.org/officeDocument/2006/relationships/image" Target="../media/image27.png"/><Relationship Id="rId28" Type="http://schemas.openxmlformats.org/officeDocument/2006/relationships/image" Target="../media/image28.png"/><Relationship Id="rId29" Type="http://schemas.openxmlformats.org/officeDocument/2006/relationships/image" Target="../media/image29.png"/><Relationship Id="rId30" Type="http://schemas.openxmlformats.org/officeDocument/2006/relationships/image" Target="../media/image30.png"/><Relationship Id="rId31" Type="http://schemas.openxmlformats.org/officeDocument/2006/relationships/image" Target="../media/image31.png"/><Relationship Id="rId32" Type="http://schemas.openxmlformats.org/officeDocument/2006/relationships/image" Target="../media/image32.png"/><Relationship Id="rId33" Type="http://schemas.openxmlformats.org/officeDocument/2006/relationships/image" Target="../media/image33.png"/><Relationship Id="rId34" Type="http://schemas.openxmlformats.org/officeDocument/2006/relationships/image" Target="../media/image34.png"/><Relationship Id="rId35" Type="http://schemas.openxmlformats.org/officeDocument/2006/relationships/image" Target="../media/image35.png"/><Relationship Id="rId36" Type="http://schemas.openxmlformats.org/officeDocument/2006/relationships/image" Target="../media/image36.png"/><Relationship Id="rId37" Type="http://schemas.openxmlformats.org/officeDocument/2006/relationships/image" Target="../media/image37.png"/><Relationship Id="rId38" Type="http://schemas.openxmlformats.org/officeDocument/2006/relationships/image" Target="../media/image38.png"/><Relationship Id="rId39" Type="http://schemas.openxmlformats.org/officeDocument/2006/relationships/image" Target="../media/image39.png"/><Relationship Id="rId40" Type="http://schemas.openxmlformats.org/officeDocument/2006/relationships/image" Target="../media/image40.png"/><Relationship Id="rId41" Type="http://schemas.openxmlformats.org/officeDocument/2006/relationships/image" Target="../media/image41.png"/><Relationship Id="rId42" Type="http://schemas.openxmlformats.org/officeDocument/2006/relationships/image" Target="../media/image42.png"/><Relationship Id="rId43" Type="http://schemas.openxmlformats.org/officeDocument/2006/relationships/image" Target="../media/image43.png"/><Relationship Id="rId44" Type="http://schemas.openxmlformats.org/officeDocument/2006/relationships/image" Target="../media/image44.png"/><Relationship Id="rId45" Type="http://schemas.openxmlformats.org/officeDocument/2006/relationships/image" Target="../media/image45.png"/><Relationship Id="rId46" Type="http://schemas.openxmlformats.org/officeDocument/2006/relationships/image" Target="../media/image46.png"/><Relationship Id="rId47" Type="http://schemas.openxmlformats.org/officeDocument/2006/relationships/image" Target="../media/image47.png"/><Relationship Id="rId48" Type="http://schemas.openxmlformats.org/officeDocument/2006/relationships/image" Target="../media/image48.png"/><Relationship Id="rId49" Type="http://schemas.openxmlformats.org/officeDocument/2006/relationships/image" Target="../media/image49.png"/><Relationship Id="rId50" Type="http://schemas.openxmlformats.org/officeDocument/2006/relationships/image" Target="../media/image50.png"/><Relationship Id="rId51" Type="http://schemas.openxmlformats.org/officeDocument/2006/relationships/image" Target="../media/image51.png"/><Relationship Id="rId52" Type="http://schemas.openxmlformats.org/officeDocument/2006/relationships/image" Target="../media/image52.png"/><Relationship Id="rId53" Type="http://schemas.openxmlformats.org/officeDocument/2006/relationships/image" Target="../media/image53.png"/><Relationship Id="rId54" Type="http://schemas.openxmlformats.org/officeDocument/2006/relationships/image" Target="../media/image54.png"/><Relationship Id="rId55" Type="http://schemas.openxmlformats.org/officeDocument/2006/relationships/image" Target="../media/image55.png"/><Relationship Id="rId56" Type="http://schemas.openxmlformats.org/officeDocument/2006/relationships/image" Target="../media/image56.png"/><Relationship Id="rId57" Type="http://schemas.openxmlformats.org/officeDocument/2006/relationships/image" Target="../media/image57.png"/><Relationship Id="rId58" Type="http://schemas.openxmlformats.org/officeDocument/2006/relationships/image" Target="../media/image58.png"/><Relationship Id="rId59" Type="http://schemas.openxmlformats.org/officeDocument/2006/relationships/image" Target="../media/image59.png"/><Relationship Id="rId60" Type="http://schemas.openxmlformats.org/officeDocument/2006/relationships/image" Target="../media/image60.png"/><Relationship Id="rId61" Type="http://schemas.openxmlformats.org/officeDocument/2006/relationships/image" Target="../media/image61.png"/><Relationship Id="rId62" Type="http://schemas.openxmlformats.org/officeDocument/2006/relationships/image" Target="../media/image62.png"/><Relationship Id="rId63" Type="http://schemas.openxmlformats.org/officeDocument/2006/relationships/image" Target="../media/image63.png"/><Relationship Id="rId64" Type="http://schemas.openxmlformats.org/officeDocument/2006/relationships/image" Target="../media/image64.png"/><Relationship Id="rId65" Type="http://schemas.openxmlformats.org/officeDocument/2006/relationships/image" Target="../media/image65.png"/><Relationship Id="rId66" Type="http://schemas.openxmlformats.org/officeDocument/2006/relationships/image" Target="../media/image66.png"/><Relationship Id="rId67" Type="http://schemas.openxmlformats.org/officeDocument/2006/relationships/image" Target="../media/image67.png"/><Relationship Id="rId68" Type="http://schemas.openxmlformats.org/officeDocument/2006/relationships/image" Target="../media/image68.png"/><Relationship Id="rId69" Type="http://schemas.openxmlformats.org/officeDocument/2006/relationships/image" Target="../media/image69.png"/><Relationship Id="rId70" Type="http://schemas.openxmlformats.org/officeDocument/2006/relationships/image" Target="../media/image70.png"/><Relationship Id="rId71" Type="http://schemas.openxmlformats.org/officeDocument/2006/relationships/image" Target="../media/image71.png"/><Relationship Id="rId72" Type="http://schemas.openxmlformats.org/officeDocument/2006/relationships/image" Target="../media/image72.png"/><Relationship Id="rId73" Type="http://schemas.openxmlformats.org/officeDocument/2006/relationships/image" Target="../media/image73.png"/><Relationship Id="rId74" Type="http://schemas.openxmlformats.org/officeDocument/2006/relationships/image" Target="../media/image74.png"/><Relationship Id="rId75" Type="http://schemas.openxmlformats.org/officeDocument/2006/relationships/image" Target="../media/image75.png"/><Relationship Id="rId76" Type="http://schemas.openxmlformats.org/officeDocument/2006/relationships/image" Target="../media/image76.png"/><Relationship Id="rId77" Type="http://schemas.openxmlformats.org/officeDocument/2006/relationships/image" Target="../media/image77.png"/><Relationship Id="rId78" Type="http://schemas.openxmlformats.org/officeDocument/2006/relationships/image" Target="../media/image78.png"/><Relationship Id="rId79" Type="http://schemas.openxmlformats.org/officeDocument/2006/relationships/image" Target="../media/image79.png"/><Relationship Id="rId80" Type="http://schemas.openxmlformats.org/officeDocument/2006/relationships/image" Target="../media/image80.png"/><Relationship Id="rId81" Type="http://schemas.openxmlformats.org/officeDocument/2006/relationships/image" Target="../media/image81.png"/><Relationship Id="rId82" Type="http://schemas.openxmlformats.org/officeDocument/2006/relationships/image" Target="../media/image82.png"/><Relationship Id="rId83" Type="http://schemas.openxmlformats.org/officeDocument/2006/relationships/image" Target="../media/image83.png"/><Relationship Id="rId84" Type="http://schemas.openxmlformats.org/officeDocument/2006/relationships/image" Target="../media/image84.png"/><Relationship Id="rId85" Type="http://schemas.openxmlformats.org/officeDocument/2006/relationships/image" Target="../media/image85.png"/><Relationship Id="rId86" Type="http://schemas.openxmlformats.org/officeDocument/2006/relationships/image" Target="../media/image86.png"/><Relationship Id="rId87" Type="http://schemas.openxmlformats.org/officeDocument/2006/relationships/image" Target="../media/image87.png"/><Relationship Id="rId88" Type="http://schemas.openxmlformats.org/officeDocument/2006/relationships/image" Target="../media/image88.png"/><Relationship Id="rId89" Type="http://schemas.openxmlformats.org/officeDocument/2006/relationships/image" Target="../media/image89.png"/><Relationship Id="rId90" Type="http://schemas.openxmlformats.org/officeDocument/2006/relationships/image" Target="../media/image90.png"/><Relationship Id="rId91" Type="http://schemas.openxmlformats.org/officeDocument/2006/relationships/image" Target="../media/image91.png"/><Relationship Id="rId92" Type="http://schemas.openxmlformats.org/officeDocument/2006/relationships/image" Target="../media/image92.png"/><Relationship Id="rId93" Type="http://schemas.openxmlformats.org/officeDocument/2006/relationships/image" Target="../media/image93.png"/><Relationship Id="rId94" Type="http://schemas.openxmlformats.org/officeDocument/2006/relationships/image" Target="../media/image94.png"/><Relationship Id="rId95" Type="http://schemas.openxmlformats.org/officeDocument/2006/relationships/image" Target="../media/image95.png"/><Relationship Id="rId96" Type="http://schemas.openxmlformats.org/officeDocument/2006/relationships/image" Target="../media/image96.png"/><Relationship Id="rId97" Type="http://schemas.openxmlformats.org/officeDocument/2006/relationships/image" Target="../media/image97.png"/><Relationship Id="rId98" Type="http://schemas.openxmlformats.org/officeDocument/2006/relationships/image" Target="../media/image98.png"/><Relationship Id="rId99" Type="http://schemas.openxmlformats.org/officeDocument/2006/relationships/image" Target="../media/image99.png"/><Relationship Id="rId100" Type="http://schemas.openxmlformats.org/officeDocument/2006/relationships/image" Target="../media/image100.png"/><Relationship Id="rId101" Type="http://schemas.openxmlformats.org/officeDocument/2006/relationships/image" Target="../media/image101.png"/><Relationship Id="rId102" Type="http://schemas.openxmlformats.org/officeDocument/2006/relationships/image" Target="../media/image102.png"/><Relationship Id="rId103" Type="http://schemas.openxmlformats.org/officeDocument/2006/relationships/image" Target="../media/image103.png"/><Relationship Id="rId104" Type="http://schemas.openxmlformats.org/officeDocument/2006/relationships/image" Target="../media/image104.png"/><Relationship Id="rId105" Type="http://schemas.openxmlformats.org/officeDocument/2006/relationships/image" Target="../media/image105.png"/><Relationship Id="rId106" Type="http://schemas.openxmlformats.org/officeDocument/2006/relationships/image" Target="../media/image106.png"/><Relationship Id="rId107" Type="http://schemas.openxmlformats.org/officeDocument/2006/relationships/image" Target="../media/image107.png"/><Relationship Id="rId108" Type="http://schemas.openxmlformats.org/officeDocument/2006/relationships/image" Target="../media/image108.png"/><Relationship Id="rId109" Type="http://schemas.openxmlformats.org/officeDocument/2006/relationships/image" Target="../media/image109.png"/><Relationship Id="rId110" Type="http://schemas.openxmlformats.org/officeDocument/2006/relationships/image" Target="../media/image110.png"/><Relationship Id="rId111" Type="http://schemas.openxmlformats.org/officeDocument/2006/relationships/image" Target="../media/image111.png"/><Relationship Id="rId112" Type="http://schemas.openxmlformats.org/officeDocument/2006/relationships/image" Target="../media/image112.png"/><Relationship Id="rId113" Type="http://schemas.openxmlformats.org/officeDocument/2006/relationships/image" Target="../media/image113.png"/><Relationship Id="rId114" Type="http://schemas.openxmlformats.org/officeDocument/2006/relationships/image" Target="../media/image114.png"/><Relationship Id="rId115" Type="http://schemas.openxmlformats.org/officeDocument/2006/relationships/image" Target="../media/image115.png"/><Relationship Id="rId116" Type="http://schemas.openxmlformats.org/officeDocument/2006/relationships/image" Target="../media/image116.png"/><Relationship Id="rId117" Type="http://schemas.openxmlformats.org/officeDocument/2006/relationships/image" Target="../media/image117.png"/><Relationship Id="rId118" Type="http://schemas.openxmlformats.org/officeDocument/2006/relationships/image" Target="../media/image118.png"/><Relationship Id="rId119" Type="http://schemas.openxmlformats.org/officeDocument/2006/relationships/image" Target="../media/image119.png"/><Relationship Id="rId120" Type="http://schemas.openxmlformats.org/officeDocument/2006/relationships/image" Target="../media/image120.png"/><Relationship Id="rId121" Type="http://schemas.openxmlformats.org/officeDocument/2006/relationships/image" Target="../media/image121.png"/><Relationship Id="rId122" Type="http://schemas.openxmlformats.org/officeDocument/2006/relationships/image" Target="../media/image122.png"/><Relationship Id="rId123" Type="http://schemas.openxmlformats.org/officeDocument/2006/relationships/image" Target="../media/image123.png"/><Relationship Id="rId124" Type="http://schemas.openxmlformats.org/officeDocument/2006/relationships/image" Target="../media/image124.png"/><Relationship Id="rId125" Type="http://schemas.openxmlformats.org/officeDocument/2006/relationships/image" Target="../media/image125.png"/><Relationship Id="rId126" Type="http://schemas.openxmlformats.org/officeDocument/2006/relationships/image" Target="../media/image126.png"/><Relationship Id="rId127" Type="http://schemas.openxmlformats.org/officeDocument/2006/relationships/image" Target="../media/image127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8.png"/><Relationship Id="rId3" Type="http://schemas.openxmlformats.org/officeDocument/2006/relationships/image" Target="../media/image129.png"/><Relationship Id="rId4" Type="http://schemas.openxmlformats.org/officeDocument/2006/relationships/image" Target="../media/image130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1.png"/><Relationship Id="rId3" Type="http://schemas.openxmlformats.org/officeDocument/2006/relationships/image" Target="../media/image132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3.png"/><Relationship Id="rId3" Type="http://schemas.openxmlformats.org/officeDocument/2006/relationships/image" Target="../media/image134.png"/><Relationship Id="rId4" Type="http://schemas.openxmlformats.org/officeDocument/2006/relationships/image" Target="../media/image135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6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962501"/>
            <a:ext cx="12192000" cy="2895498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846517" y="1637385"/>
            <a:ext cx="351155" cy="462915"/>
            <a:chOff x="1846517" y="1637385"/>
            <a:chExt cx="351155" cy="462915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52867" y="1643735"/>
              <a:ext cx="338134" cy="449656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852867" y="1643735"/>
              <a:ext cx="338455" cy="450215"/>
            </a:xfrm>
            <a:custGeom>
              <a:avLst/>
              <a:gdLst/>
              <a:ahLst/>
              <a:cxnLst/>
              <a:rect l="l" t="t" r="r" b="b"/>
              <a:pathLst>
                <a:path w="338455" h="450214">
                  <a:moveTo>
                    <a:pt x="338134" y="442709"/>
                  </a:moveTo>
                  <a:lnTo>
                    <a:pt x="260747" y="442709"/>
                  </a:lnTo>
                  <a:lnTo>
                    <a:pt x="260747" y="149415"/>
                  </a:lnTo>
                  <a:lnTo>
                    <a:pt x="32741" y="449656"/>
                  </a:lnTo>
                  <a:lnTo>
                    <a:pt x="0" y="449656"/>
                  </a:lnTo>
                  <a:lnTo>
                    <a:pt x="0" y="6934"/>
                  </a:lnTo>
                  <a:lnTo>
                    <a:pt x="77389" y="6934"/>
                  </a:lnTo>
                  <a:lnTo>
                    <a:pt x="77389" y="300037"/>
                  </a:lnTo>
                  <a:lnTo>
                    <a:pt x="305394" y="0"/>
                  </a:lnTo>
                  <a:lnTo>
                    <a:pt x="338134" y="0"/>
                  </a:lnTo>
                  <a:lnTo>
                    <a:pt x="338134" y="442709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2250731" y="1755051"/>
            <a:ext cx="285750" cy="344170"/>
            <a:chOff x="2250731" y="1755051"/>
            <a:chExt cx="285750" cy="344170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57080" y="1761401"/>
              <a:ext cx="273050" cy="3310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257080" y="1761401"/>
              <a:ext cx="273050" cy="331470"/>
            </a:xfrm>
            <a:custGeom>
              <a:avLst/>
              <a:gdLst/>
              <a:ahLst/>
              <a:cxnLst/>
              <a:rect l="l" t="t" r="r" b="b"/>
              <a:pathLst>
                <a:path w="273050" h="331469">
                  <a:moveTo>
                    <a:pt x="270675" y="31750"/>
                  </a:moveTo>
                  <a:lnTo>
                    <a:pt x="238721" y="87122"/>
                  </a:lnTo>
                  <a:lnTo>
                    <a:pt x="224312" y="76179"/>
                  </a:lnTo>
                  <a:lnTo>
                    <a:pt x="207868" y="68365"/>
                  </a:lnTo>
                  <a:lnTo>
                    <a:pt x="189388" y="63677"/>
                  </a:lnTo>
                  <a:lnTo>
                    <a:pt x="168871" y="62115"/>
                  </a:lnTo>
                  <a:lnTo>
                    <a:pt x="148919" y="63851"/>
                  </a:lnTo>
                  <a:lnTo>
                    <a:pt x="102006" y="89890"/>
                  </a:lnTo>
                  <a:lnTo>
                    <a:pt x="83546" y="123331"/>
                  </a:lnTo>
                  <a:lnTo>
                    <a:pt x="77393" y="168478"/>
                  </a:lnTo>
                  <a:lnTo>
                    <a:pt x="83334" y="212493"/>
                  </a:lnTo>
                  <a:lnTo>
                    <a:pt x="101157" y="243933"/>
                  </a:lnTo>
                  <a:lnTo>
                    <a:pt x="130859" y="262798"/>
                  </a:lnTo>
                  <a:lnTo>
                    <a:pt x="172440" y="269087"/>
                  </a:lnTo>
                  <a:lnTo>
                    <a:pt x="192869" y="267351"/>
                  </a:lnTo>
                  <a:lnTo>
                    <a:pt x="211883" y="262142"/>
                  </a:lnTo>
                  <a:lnTo>
                    <a:pt x="229483" y="253458"/>
                  </a:lnTo>
                  <a:lnTo>
                    <a:pt x="245668" y="241300"/>
                  </a:lnTo>
                  <a:lnTo>
                    <a:pt x="273050" y="300037"/>
                  </a:lnTo>
                  <a:lnTo>
                    <a:pt x="227622" y="322361"/>
                  </a:lnTo>
                  <a:lnTo>
                    <a:pt x="188917" y="329706"/>
                  </a:lnTo>
                  <a:lnTo>
                    <a:pt x="158953" y="331000"/>
                  </a:lnTo>
                  <a:lnTo>
                    <a:pt x="124472" y="328345"/>
                  </a:lnTo>
                  <a:lnTo>
                    <a:pt x="66530" y="307109"/>
                  </a:lnTo>
                  <a:lnTo>
                    <a:pt x="24228" y="265025"/>
                  </a:lnTo>
                  <a:lnTo>
                    <a:pt x="2692" y="204999"/>
                  </a:lnTo>
                  <a:lnTo>
                    <a:pt x="0" y="168478"/>
                  </a:lnTo>
                  <a:lnTo>
                    <a:pt x="2890" y="132335"/>
                  </a:lnTo>
                  <a:lnTo>
                    <a:pt x="26012" y="71217"/>
                  </a:lnTo>
                  <a:lnTo>
                    <a:pt x="71612" y="26012"/>
                  </a:lnTo>
                  <a:lnTo>
                    <a:pt x="135310" y="2890"/>
                  </a:lnTo>
                  <a:lnTo>
                    <a:pt x="173634" y="0"/>
                  </a:lnTo>
                  <a:lnTo>
                    <a:pt x="200759" y="1985"/>
                  </a:lnTo>
                  <a:lnTo>
                    <a:pt x="225974" y="7940"/>
                  </a:lnTo>
                  <a:lnTo>
                    <a:pt x="249279" y="17862"/>
                  </a:lnTo>
                  <a:lnTo>
                    <a:pt x="270675" y="31750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2584804" y="1761210"/>
            <a:ext cx="288925" cy="332105"/>
            <a:chOff x="2584804" y="1761210"/>
            <a:chExt cx="288925" cy="332105"/>
          </a:xfrm>
        </p:grpSpPr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91154" y="1830171"/>
              <a:ext cx="74409" cy="25654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91154" y="1767941"/>
              <a:ext cx="275628" cy="318770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2591154" y="1767560"/>
              <a:ext cx="276225" cy="319405"/>
            </a:xfrm>
            <a:custGeom>
              <a:avLst/>
              <a:gdLst/>
              <a:ahLst/>
              <a:cxnLst/>
              <a:rect l="l" t="t" r="r" b="b"/>
              <a:pathLst>
                <a:path w="276225" h="319405">
                  <a:moveTo>
                    <a:pt x="275628" y="318884"/>
                  </a:moveTo>
                  <a:lnTo>
                    <a:pt x="201218" y="318884"/>
                  </a:lnTo>
                  <a:lnTo>
                    <a:pt x="201218" y="62903"/>
                  </a:lnTo>
                  <a:lnTo>
                    <a:pt x="74409" y="62903"/>
                  </a:lnTo>
                  <a:lnTo>
                    <a:pt x="74409" y="318884"/>
                  </a:lnTo>
                  <a:lnTo>
                    <a:pt x="0" y="318884"/>
                  </a:lnTo>
                  <a:lnTo>
                    <a:pt x="0" y="0"/>
                  </a:lnTo>
                  <a:lnTo>
                    <a:pt x="275628" y="0"/>
                  </a:lnTo>
                  <a:lnTo>
                    <a:pt x="275628" y="318884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2921354" y="1755051"/>
            <a:ext cx="664845" cy="344170"/>
            <a:chOff x="2921354" y="1755051"/>
            <a:chExt cx="664845" cy="344170"/>
          </a:xfrm>
        </p:grpSpPr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27704" y="1761401"/>
              <a:ext cx="305993" cy="331000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2927704" y="1761401"/>
              <a:ext cx="306070" cy="331470"/>
            </a:xfrm>
            <a:custGeom>
              <a:avLst/>
              <a:gdLst/>
              <a:ahLst/>
              <a:cxnLst/>
              <a:rect l="l" t="t" r="r" b="b"/>
              <a:pathLst>
                <a:path w="306069" h="331469">
                  <a:moveTo>
                    <a:pt x="0" y="164503"/>
                  </a:moveTo>
                  <a:lnTo>
                    <a:pt x="10467" y="98823"/>
                  </a:lnTo>
                  <a:lnTo>
                    <a:pt x="41871" y="46240"/>
                  </a:lnTo>
                  <a:lnTo>
                    <a:pt x="90585" y="11561"/>
                  </a:lnTo>
                  <a:lnTo>
                    <a:pt x="152996" y="0"/>
                  </a:lnTo>
                  <a:lnTo>
                    <a:pt x="187274" y="2790"/>
                  </a:lnTo>
                  <a:lnTo>
                    <a:pt x="243633" y="25117"/>
                  </a:lnTo>
                  <a:lnTo>
                    <a:pt x="283330" y="68887"/>
                  </a:lnTo>
                  <a:lnTo>
                    <a:pt x="303474" y="128810"/>
                  </a:lnTo>
                  <a:lnTo>
                    <a:pt x="305993" y="164503"/>
                  </a:lnTo>
                  <a:lnTo>
                    <a:pt x="303376" y="201550"/>
                  </a:lnTo>
                  <a:lnTo>
                    <a:pt x="282440" y="262768"/>
                  </a:lnTo>
                  <a:lnTo>
                    <a:pt x="241547" y="306214"/>
                  </a:lnTo>
                  <a:lnTo>
                    <a:pt x="185987" y="328245"/>
                  </a:lnTo>
                  <a:lnTo>
                    <a:pt x="152996" y="331000"/>
                  </a:lnTo>
                  <a:lnTo>
                    <a:pt x="118952" y="328183"/>
                  </a:lnTo>
                  <a:lnTo>
                    <a:pt x="62689" y="305657"/>
                  </a:lnTo>
                  <a:lnTo>
                    <a:pt x="22765" y="261395"/>
                  </a:lnTo>
                  <a:lnTo>
                    <a:pt x="2529" y="200669"/>
                  </a:lnTo>
                  <a:lnTo>
                    <a:pt x="0" y="164503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98748" y="1815973"/>
              <a:ext cx="163905" cy="222046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67721" y="1767560"/>
              <a:ext cx="311556" cy="322452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3267721" y="1767560"/>
              <a:ext cx="311785" cy="322580"/>
            </a:xfrm>
            <a:custGeom>
              <a:avLst/>
              <a:gdLst/>
              <a:ahLst/>
              <a:cxnLst/>
              <a:rect l="l" t="t" r="r" b="b"/>
              <a:pathLst>
                <a:path w="311785" h="322580">
                  <a:moveTo>
                    <a:pt x="311556" y="318884"/>
                  </a:moveTo>
                  <a:lnTo>
                    <a:pt x="238925" y="318884"/>
                  </a:lnTo>
                  <a:lnTo>
                    <a:pt x="238925" y="58737"/>
                  </a:lnTo>
                  <a:lnTo>
                    <a:pt x="160337" y="58737"/>
                  </a:lnTo>
                  <a:lnTo>
                    <a:pt x="155376" y="123128"/>
                  </a:lnTo>
                  <a:lnTo>
                    <a:pt x="145262" y="182956"/>
                  </a:lnTo>
                  <a:lnTo>
                    <a:pt x="130378" y="233753"/>
                  </a:lnTo>
                  <a:lnTo>
                    <a:pt x="110731" y="271462"/>
                  </a:lnTo>
                  <a:lnTo>
                    <a:pt x="75903" y="306173"/>
                  </a:lnTo>
                  <a:lnTo>
                    <a:pt x="35026" y="319974"/>
                  </a:lnTo>
                  <a:lnTo>
                    <a:pt x="0" y="322452"/>
                  </a:lnTo>
                  <a:lnTo>
                    <a:pt x="0" y="256578"/>
                  </a:lnTo>
                  <a:lnTo>
                    <a:pt x="14254" y="255311"/>
                  </a:lnTo>
                  <a:lnTo>
                    <a:pt x="27241" y="251513"/>
                  </a:lnTo>
                  <a:lnTo>
                    <a:pt x="58864" y="223658"/>
                  </a:lnTo>
                  <a:lnTo>
                    <a:pt x="75533" y="183572"/>
                  </a:lnTo>
                  <a:lnTo>
                    <a:pt x="88744" y="125255"/>
                  </a:lnTo>
                  <a:lnTo>
                    <a:pt x="95588" y="57195"/>
                  </a:lnTo>
                  <a:lnTo>
                    <a:pt x="96443" y="20040"/>
                  </a:lnTo>
                  <a:lnTo>
                    <a:pt x="96443" y="0"/>
                  </a:lnTo>
                  <a:lnTo>
                    <a:pt x="311556" y="0"/>
                  </a:lnTo>
                  <a:lnTo>
                    <a:pt x="311556" y="318884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 descr=""/>
          <p:cNvGrpSpPr/>
          <p:nvPr/>
        </p:nvGrpSpPr>
        <p:grpSpPr>
          <a:xfrm>
            <a:off x="3653382" y="1754454"/>
            <a:ext cx="923290" cy="345440"/>
            <a:chOff x="3653382" y="1754454"/>
            <a:chExt cx="923290" cy="345440"/>
          </a:xfrm>
        </p:grpSpPr>
        <p:pic>
          <p:nvPicPr>
            <p:cNvPr id="20" name="object 2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59732" y="1767560"/>
              <a:ext cx="266903" cy="318884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3659732" y="1767560"/>
              <a:ext cx="267335" cy="319405"/>
            </a:xfrm>
            <a:custGeom>
              <a:avLst/>
              <a:gdLst/>
              <a:ahLst/>
              <a:cxnLst/>
              <a:rect l="l" t="t" r="r" b="b"/>
              <a:pathLst>
                <a:path w="267335" h="319405">
                  <a:moveTo>
                    <a:pt x="73825" y="114096"/>
                  </a:moveTo>
                  <a:lnTo>
                    <a:pt x="121372" y="111859"/>
                  </a:lnTo>
                  <a:lnTo>
                    <a:pt x="167252" y="113447"/>
                  </a:lnTo>
                  <a:lnTo>
                    <a:pt x="214177" y="127343"/>
                  </a:lnTo>
                  <a:lnTo>
                    <a:pt x="247700" y="154727"/>
                  </a:lnTo>
                  <a:lnTo>
                    <a:pt x="264769" y="193817"/>
                  </a:lnTo>
                  <a:lnTo>
                    <a:pt x="266903" y="217677"/>
                  </a:lnTo>
                  <a:lnTo>
                    <a:pt x="264981" y="239707"/>
                  </a:lnTo>
                  <a:lnTo>
                    <a:pt x="249602" y="276617"/>
                  </a:lnTo>
                  <a:lnTo>
                    <a:pt x="218496" y="303480"/>
                  </a:lnTo>
                  <a:lnTo>
                    <a:pt x="168985" y="317172"/>
                  </a:lnTo>
                  <a:lnTo>
                    <a:pt x="137121" y="318884"/>
                  </a:lnTo>
                  <a:lnTo>
                    <a:pt x="0" y="318884"/>
                  </a:lnTo>
                  <a:lnTo>
                    <a:pt x="0" y="0"/>
                  </a:lnTo>
                  <a:lnTo>
                    <a:pt x="73825" y="0"/>
                  </a:lnTo>
                  <a:lnTo>
                    <a:pt x="73825" y="114096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27207" y="1930069"/>
              <a:ext cx="130771" cy="105181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61560" y="1760804"/>
              <a:ext cx="257175" cy="332587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3961560" y="1760804"/>
              <a:ext cx="257175" cy="332740"/>
            </a:xfrm>
            <a:custGeom>
              <a:avLst/>
              <a:gdLst/>
              <a:ahLst/>
              <a:cxnLst/>
              <a:rect l="l" t="t" r="r" b="b"/>
              <a:pathLst>
                <a:path w="257175" h="332739">
                  <a:moveTo>
                    <a:pt x="197053" y="159156"/>
                  </a:moveTo>
                  <a:lnTo>
                    <a:pt x="231873" y="178501"/>
                  </a:lnTo>
                  <a:lnTo>
                    <a:pt x="256146" y="219206"/>
                  </a:lnTo>
                  <a:lnTo>
                    <a:pt x="257175" y="230593"/>
                  </a:lnTo>
                  <a:lnTo>
                    <a:pt x="254905" y="254018"/>
                  </a:lnTo>
                  <a:lnTo>
                    <a:pt x="236751" y="292017"/>
                  </a:lnTo>
                  <a:lnTo>
                    <a:pt x="201144" y="317966"/>
                  </a:lnTo>
                  <a:lnTo>
                    <a:pt x="151728" y="330963"/>
                  </a:lnTo>
                  <a:lnTo>
                    <a:pt x="122034" y="332587"/>
                  </a:lnTo>
                  <a:lnTo>
                    <a:pt x="86951" y="330368"/>
                  </a:lnTo>
                  <a:lnTo>
                    <a:pt x="54916" y="323708"/>
                  </a:lnTo>
                  <a:lnTo>
                    <a:pt x="25931" y="312608"/>
                  </a:lnTo>
                  <a:lnTo>
                    <a:pt x="0" y="297065"/>
                  </a:lnTo>
                  <a:lnTo>
                    <a:pt x="36512" y="238328"/>
                  </a:lnTo>
                  <a:lnTo>
                    <a:pt x="56443" y="252563"/>
                  </a:lnTo>
                  <a:lnTo>
                    <a:pt x="78135" y="262731"/>
                  </a:lnTo>
                  <a:lnTo>
                    <a:pt x="101586" y="268832"/>
                  </a:lnTo>
                  <a:lnTo>
                    <a:pt x="126796" y="270865"/>
                  </a:lnTo>
                  <a:lnTo>
                    <a:pt x="150240" y="268386"/>
                  </a:lnTo>
                  <a:lnTo>
                    <a:pt x="166984" y="260946"/>
                  </a:lnTo>
                  <a:lnTo>
                    <a:pt x="177029" y="248544"/>
                  </a:lnTo>
                  <a:lnTo>
                    <a:pt x="180378" y="231178"/>
                  </a:lnTo>
                  <a:lnTo>
                    <a:pt x="176408" y="212425"/>
                  </a:lnTo>
                  <a:lnTo>
                    <a:pt x="164501" y="199031"/>
                  </a:lnTo>
                  <a:lnTo>
                    <a:pt x="144657" y="190994"/>
                  </a:lnTo>
                  <a:lnTo>
                    <a:pt x="116878" y="188315"/>
                  </a:lnTo>
                  <a:lnTo>
                    <a:pt x="105293" y="188427"/>
                  </a:lnTo>
                  <a:lnTo>
                    <a:pt x="94353" y="188763"/>
                  </a:lnTo>
                  <a:lnTo>
                    <a:pt x="84057" y="189322"/>
                  </a:lnTo>
                  <a:lnTo>
                    <a:pt x="74409" y="190106"/>
                  </a:lnTo>
                  <a:lnTo>
                    <a:pt x="74409" y="131762"/>
                  </a:lnTo>
                  <a:lnTo>
                    <a:pt x="81517" y="132027"/>
                  </a:lnTo>
                  <a:lnTo>
                    <a:pt x="91924" y="132213"/>
                  </a:lnTo>
                  <a:lnTo>
                    <a:pt x="105629" y="132323"/>
                  </a:lnTo>
                  <a:lnTo>
                    <a:pt x="122631" y="132359"/>
                  </a:lnTo>
                  <a:lnTo>
                    <a:pt x="144769" y="130151"/>
                  </a:lnTo>
                  <a:lnTo>
                    <a:pt x="160585" y="123529"/>
                  </a:lnTo>
                  <a:lnTo>
                    <a:pt x="170076" y="112492"/>
                  </a:lnTo>
                  <a:lnTo>
                    <a:pt x="173240" y="97040"/>
                  </a:lnTo>
                  <a:lnTo>
                    <a:pt x="172471" y="89225"/>
                  </a:lnTo>
                  <a:lnTo>
                    <a:pt x="136856" y="61543"/>
                  </a:lnTo>
                  <a:lnTo>
                    <a:pt x="126199" y="60921"/>
                  </a:lnTo>
                  <a:lnTo>
                    <a:pt x="105157" y="62448"/>
                  </a:lnTo>
                  <a:lnTo>
                    <a:pt x="84285" y="67025"/>
                  </a:lnTo>
                  <a:lnTo>
                    <a:pt x="63586" y="74653"/>
                  </a:lnTo>
                  <a:lnTo>
                    <a:pt x="43065" y="85331"/>
                  </a:lnTo>
                  <a:lnTo>
                    <a:pt x="16268" y="26797"/>
                  </a:lnTo>
                  <a:lnTo>
                    <a:pt x="45127" y="15071"/>
                  </a:lnTo>
                  <a:lnTo>
                    <a:pt x="73961" y="6697"/>
                  </a:lnTo>
                  <a:lnTo>
                    <a:pt x="102772" y="1674"/>
                  </a:lnTo>
                  <a:lnTo>
                    <a:pt x="131559" y="0"/>
                  </a:lnTo>
                  <a:lnTo>
                    <a:pt x="156565" y="1600"/>
                  </a:lnTo>
                  <a:lnTo>
                    <a:pt x="198833" y="14401"/>
                  </a:lnTo>
                  <a:lnTo>
                    <a:pt x="230164" y="39197"/>
                  </a:lnTo>
                  <a:lnTo>
                    <a:pt x="248246" y="89496"/>
                  </a:lnTo>
                  <a:lnTo>
                    <a:pt x="245046" y="113202"/>
                  </a:lnTo>
                  <a:lnTo>
                    <a:pt x="235446" y="132713"/>
                  </a:lnTo>
                  <a:lnTo>
                    <a:pt x="219448" y="148031"/>
                  </a:lnTo>
                  <a:lnTo>
                    <a:pt x="197053" y="159156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63884" y="1761401"/>
              <a:ext cx="305981" cy="331000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4263884" y="1761401"/>
              <a:ext cx="306070" cy="331470"/>
            </a:xfrm>
            <a:custGeom>
              <a:avLst/>
              <a:gdLst/>
              <a:ahLst/>
              <a:cxnLst/>
              <a:rect l="l" t="t" r="r" b="b"/>
              <a:pathLst>
                <a:path w="306070" h="331469">
                  <a:moveTo>
                    <a:pt x="0" y="164503"/>
                  </a:moveTo>
                  <a:lnTo>
                    <a:pt x="10461" y="98823"/>
                  </a:lnTo>
                  <a:lnTo>
                    <a:pt x="41859" y="46240"/>
                  </a:lnTo>
                  <a:lnTo>
                    <a:pt x="90577" y="11561"/>
                  </a:lnTo>
                  <a:lnTo>
                    <a:pt x="152984" y="0"/>
                  </a:lnTo>
                  <a:lnTo>
                    <a:pt x="187267" y="2790"/>
                  </a:lnTo>
                  <a:lnTo>
                    <a:pt x="243622" y="25117"/>
                  </a:lnTo>
                  <a:lnTo>
                    <a:pt x="283322" y="68887"/>
                  </a:lnTo>
                  <a:lnTo>
                    <a:pt x="303463" y="128810"/>
                  </a:lnTo>
                  <a:lnTo>
                    <a:pt x="305981" y="164503"/>
                  </a:lnTo>
                  <a:lnTo>
                    <a:pt x="303364" y="201550"/>
                  </a:lnTo>
                  <a:lnTo>
                    <a:pt x="282428" y="262768"/>
                  </a:lnTo>
                  <a:lnTo>
                    <a:pt x="241539" y="306214"/>
                  </a:lnTo>
                  <a:lnTo>
                    <a:pt x="185976" y="328245"/>
                  </a:lnTo>
                  <a:lnTo>
                    <a:pt x="152984" y="331000"/>
                  </a:lnTo>
                  <a:lnTo>
                    <a:pt x="118941" y="328183"/>
                  </a:lnTo>
                  <a:lnTo>
                    <a:pt x="62687" y="305657"/>
                  </a:lnTo>
                  <a:lnTo>
                    <a:pt x="22765" y="261395"/>
                  </a:lnTo>
                  <a:lnTo>
                    <a:pt x="2529" y="200669"/>
                  </a:lnTo>
                  <a:lnTo>
                    <a:pt x="0" y="164503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334915" y="1815973"/>
              <a:ext cx="163918" cy="222046"/>
            </a:xfrm>
            <a:prstGeom prst="rect">
              <a:avLst/>
            </a:prstGeom>
          </p:spPr>
        </p:pic>
      </p:grpSp>
      <p:grpSp>
        <p:nvGrpSpPr>
          <p:cNvPr id="28" name="object 28" descr=""/>
          <p:cNvGrpSpPr/>
          <p:nvPr/>
        </p:nvGrpSpPr>
        <p:grpSpPr>
          <a:xfrm>
            <a:off x="4624335" y="1755051"/>
            <a:ext cx="615950" cy="344170"/>
            <a:chOff x="4624335" y="1755051"/>
            <a:chExt cx="615950" cy="344170"/>
          </a:xfrm>
        </p:grpSpPr>
        <p:pic>
          <p:nvPicPr>
            <p:cNvPr id="29" name="object 2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30685" y="1763979"/>
              <a:ext cx="268097" cy="322465"/>
            </a:xfrm>
            <a:prstGeom prst="rect">
              <a:avLst/>
            </a:prstGeom>
          </p:spPr>
        </p:pic>
        <p:sp>
          <p:nvSpPr>
            <p:cNvPr id="30" name="object 30" descr=""/>
            <p:cNvSpPr/>
            <p:nvPr/>
          </p:nvSpPr>
          <p:spPr>
            <a:xfrm>
              <a:off x="4630685" y="1763979"/>
              <a:ext cx="268605" cy="322580"/>
            </a:xfrm>
            <a:custGeom>
              <a:avLst/>
              <a:gdLst/>
              <a:ahLst/>
              <a:cxnLst/>
              <a:rect l="l" t="t" r="r" b="b"/>
              <a:pathLst>
                <a:path w="268604" h="322580">
                  <a:moveTo>
                    <a:pt x="205981" y="152400"/>
                  </a:moveTo>
                  <a:lnTo>
                    <a:pt x="233153" y="165832"/>
                  </a:lnTo>
                  <a:lnTo>
                    <a:pt x="252564" y="183705"/>
                  </a:lnTo>
                  <a:lnTo>
                    <a:pt x="264213" y="206017"/>
                  </a:lnTo>
                  <a:lnTo>
                    <a:pt x="268097" y="232765"/>
                  </a:lnTo>
                  <a:lnTo>
                    <a:pt x="266123" y="252266"/>
                  </a:lnTo>
                  <a:lnTo>
                    <a:pt x="236537" y="298259"/>
                  </a:lnTo>
                  <a:lnTo>
                    <a:pt x="197248" y="316415"/>
                  </a:lnTo>
                  <a:lnTo>
                    <a:pt x="142481" y="322465"/>
                  </a:lnTo>
                  <a:lnTo>
                    <a:pt x="0" y="322465"/>
                  </a:lnTo>
                  <a:lnTo>
                    <a:pt x="0" y="4165"/>
                  </a:lnTo>
                  <a:lnTo>
                    <a:pt x="42243" y="2346"/>
                  </a:lnTo>
                  <a:lnTo>
                    <a:pt x="79476" y="1044"/>
                  </a:lnTo>
                  <a:lnTo>
                    <a:pt x="111699" y="261"/>
                  </a:lnTo>
                  <a:lnTo>
                    <a:pt x="138912" y="0"/>
                  </a:lnTo>
                  <a:lnTo>
                    <a:pt x="164920" y="1502"/>
                  </a:lnTo>
                  <a:lnTo>
                    <a:pt x="207483" y="13512"/>
                  </a:lnTo>
                  <a:lnTo>
                    <a:pt x="246660" y="51990"/>
                  </a:lnTo>
                  <a:lnTo>
                    <a:pt x="253410" y="97870"/>
                  </a:lnTo>
                  <a:lnTo>
                    <a:pt x="234518" y="134103"/>
                  </a:lnTo>
                  <a:lnTo>
                    <a:pt x="205981" y="152400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96369" y="1813598"/>
              <a:ext cx="123621" cy="85318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696369" y="1939201"/>
              <a:ext cx="135927" cy="97040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42826" y="1761401"/>
              <a:ext cx="290512" cy="331000"/>
            </a:xfrm>
            <a:prstGeom prst="rect">
              <a:avLst/>
            </a:prstGeom>
          </p:spPr>
        </p:pic>
        <p:sp>
          <p:nvSpPr>
            <p:cNvPr id="34" name="object 34" descr=""/>
            <p:cNvSpPr/>
            <p:nvPr/>
          </p:nvSpPr>
          <p:spPr>
            <a:xfrm>
              <a:off x="4942826" y="1761401"/>
              <a:ext cx="290830" cy="331470"/>
            </a:xfrm>
            <a:custGeom>
              <a:avLst/>
              <a:gdLst/>
              <a:ahLst/>
              <a:cxnLst/>
              <a:rect l="l" t="t" r="r" b="b"/>
              <a:pathLst>
                <a:path w="290829" h="331469">
                  <a:moveTo>
                    <a:pt x="198043" y="293497"/>
                  </a:moveTo>
                  <a:lnTo>
                    <a:pt x="161734" y="320484"/>
                  </a:lnTo>
                  <a:lnTo>
                    <a:pt x="122883" y="330342"/>
                  </a:lnTo>
                  <a:lnTo>
                    <a:pt x="110134" y="331000"/>
                  </a:lnTo>
                  <a:lnTo>
                    <a:pt x="85404" y="329387"/>
                  </a:lnTo>
                  <a:lnTo>
                    <a:pt x="44728" y="316485"/>
                  </a:lnTo>
                  <a:lnTo>
                    <a:pt x="16185" y="290897"/>
                  </a:lnTo>
                  <a:lnTo>
                    <a:pt x="1798" y="254483"/>
                  </a:lnTo>
                  <a:lnTo>
                    <a:pt x="0" y="232371"/>
                  </a:lnTo>
                  <a:lnTo>
                    <a:pt x="2493" y="207309"/>
                  </a:lnTo>
                  <a:lnTo>
                    <a:pt x="22438" y="164547"/>
                  </a:lnTo>
                  <a:lnTo>
                    <a:pt x="62291" y="132438"/>
                  </a:lnTo>
                  <a:lnTo>
                    <a:pt x="121822" y="115965"/>
                  </a:lnTo>
                  <a:lnTo>
                    <a:pt x="158953" y="113906"/>
                  </a:lnTo>
                  <a:lnTo>
                    <a:pt x="165749" y="114227"/>
                  </a:lnTo>
                  <a:lnTo>
                    <a:pt x="173240" y="115193"/>
                  </a:lnTo>
                  <a:lnTo>
                    <a:pt x="181427" y="116804"/>
                  </a:lnTo>
                  <a:lnTo>
                    <a:pt x="190309" y="119062"/>
                  </a:lnTo>
                  <a:lnTo>
                    <a:pt x="185880" y="94150"/>
                  </a:lnTo>
                  <a:lnTo>
                    <a:pt x="172594" y="76353"/>
                  </a:lnTo>
                  <a:lnTo>
                    <a:pt x="150452" y="65675"/>
                  </a:lnTo>
                  <a:lnTo>
                    <a:pt x="119456" y="62115"/>
                  </a:lnTo>
                  <a:lnTo>
                    <a:pt x="99405" y="62996"/>
                  </a:lnTo>
                  <a:lnTo>
                    <a:pt x="80916" y="65638"/>
                  </a:lnTo>
                  <a:lnTo>
                    <a:pt x="63986" y="70039"/>
                  </a:lnTo>
                  <a:lnTo>
                    <a:pt x="48615" y="76200"/>
                  </a:lnTo>
                  <a:lnTo>
                    <a:pt x="32740" y="19050"/>
                  </a:lnTo>
                  <a:lnTo>
                    <a:pt x="52674" y="10715"/>
                  </a:lnTo>
                  <a:lnTo>
                    <a:pt x="74564" y="4762"/>
                  </a:lnTo>
                  <a:lnTo>
                    <a:pt x="98413" y="1190"/>
                  </a:lnTo>
                  <a:lnTo>
                    <a:pt x="124218" y="0"/>
                  </a:lnTo>
                  <a:lnTo>
                    <a:pt x="158598" y="2133"/>
                  </a:lnTo>
                  <a:lnTo>
                    <a:pt x="212181" y="19202"/>
                  </a:lnTo>
                  <a:lnTo>
                    <a:pt x="246051" y="54673"/>
                  </a:lnTo>
                  <a:lnTo>
                    <a:pt x="262824" y="117176"/>
                  </a:lnTo>
                  <a:lnTo>
                    <a:pt x="264922" y="159143"/>
                  </a:lnTo>
                  <a:lnTo>
                    <a:pt x="264922" y="227406"/>
                  </a:lnTo>
                  <a:lnTo>
                    <a:pt x="266520" y="256293"/>
                  </a:lnTo>
                  <a:lnTo>
                    <a:pt x="271316" y="279250"/>
                  </a:lnTo>
                  <a:lnTo>
                    <a:pt x="279313" y="296279"/>
                  </a:lnTo>
                  <a:lnTo>
                    <a:pt x="290512" y="307378"/>
                  </a:lnTo>
                  <a:lnTo>
                    <a:pt x="286109" y="314400"/>
                  </a:lnTo>
                  <a:lnTo>
                    <a:pt x="244475" y="331000"/>
                  </a:lnTo>
                  <a:lnTo>
                    <a:pt x="236726" y="330280"/>
                  </a:lnTo>
                  <a:lnTo>
                    <a:pt x="204938" y="307232"/>
                  </a:lnTo>
                  <a:lnTo>
                    <a:pt x="201005" y="300550"/>
                  </a:lnTo>
                  <a:lnTo>
                    <a:pt x="198043" y="293497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010694" y="1926501"/>
              <a:ext cx="129374" cy="113309"/>
            </a:xfrm>
            <a:prstGeom prst="rect">
              <a:avLst/>
            </a:prstGeom>
          </p:spPr>
        </p:pic>
      </p:grpSp>
      <p:grpSp>
        <p:nvGrpSpPr>
          <p:cNvPr id="36" name="object 36" descr=""/>
          <p:cNvGrpSpPr/>
          <p:nvPr/>
        </p:nvGrpSpPr>
        <p:grpSpPr>
          <a:xfrm>
            <a:off x="5282157" y="1761210"/>
            <a:ext cx="294005" cy="332105"/>
            <a:chOff x="5282157" y="1761210"/>
            <a:chExt cx="294005" cy="332105"/>
          </a:xfrm>
        </p:grpSpPr>
        <p:pic>
          <p:nvPicPr>
            <p:cNvPr id="37" name="object 37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288507" y="1949551"/>
              <a:ext cx="74409" cy="137160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288507" y="1767941"/>
              <a:ext cx="280987" cy="318770"/>
            </a:xfrm>
            <a:prstGeom prst="rect">
              <a:avLst/>
            </a:prstGeom>
          </p:spPr>
        </p:pic>
        <p:sp>
          <p:nvSpPr>
            <p:cNvPr id="39" name="object 39" descr=""/>
            <p:cNvSpPr/>
            <p:nvPr/>
          </p:nvSpPr>
          <p:spPr>
            <a:xfrm>
              <a:off x="5288507" y="1767560"/>
              <a:ext cx="281305" cy="319405"/>
            </a:xfrm>
            <a:custGeom>
              <a:avLst/>
              <a:gdLst/>
              <a:ahLst/>
              <a:cxnLst/>
              <a:rect l="l" t="t" r="r" b="b"/>
              <a:pathLst>
                <a:path w="281304" h="319405">
                  <a:moveTo>
                    <a:pt x="280987" y="318884"/>
                  </a:moveTo>
                  <a:lnTo>
                    <a:pt x="206578" y="318884"/>
                  </a:lnTo>
                  <a:lnTo>
                    <a:pt x="206578" y="182156"/>
                  </a:lnTo>
                  <a:lnTo>
                    <a:pt x="74409" y="182156"/>
                  </a:lnTo>
                  <a:lnTo>
                    <a:pt x="74409" y="318884"/>
                  </a:lnTo>
                  <a:lnTo>
                    <a:pt x="0" y="318884"/>
                  </a:lnTo>
                  <a:lnTo>
                    <a:pt x="0" y="0"/>
                  </a:lnTo>
                  <a:lnTo>
                    <a:pt x="74409" y="0"/>
                  </a:lnTo>
                  <a:lnTo>
                    <a:pt x="74409" y="120650"/>
                  </a:lnTo>
                  <a:lnTo>
                    <a:pt x="206578" y="120650"/>
                  </a:lnTo>
                  <a:lnTo>
                    <a:pt x="206578" y="0"/>
                  </a:lnTo>
                  <a:lnTo>
                    <a:pt x="280987" y="0"/>
                  </a:lnTo>
                  <a:lnTo>
                    <a:pt x="280987" y="318884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 descr=""/>
          <p:cNvGrpSpPr/>
          <p:nvPr/>
        </p:nvGrpSpPr>
        <p:grpSpPr>
          <a:xfrm>
            <a:off x="5643510" y="1753857"/>
            <a:ext cx="299085" cy="346710"/>
            <a:chOff x="5643510" y="1753857"/>
            <a:chExt cx="299085" cy="346710"/>
          </a:xfrm>
        </p:grpSpPr>
        <p:pic>
          <p:nvPicPr>
            <p:cNvPr id="41" name="object 41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649860" y="1760207"/>
              <a:ext cx="285953" cy="333781"/>
            </a:xfrm>
            <a:prstGeom prst="rect">
              <a:avLst/>
            </a:prstGeom>
          </p:spPr>
        </p:pic>
        <p:sp>
          <p:nvSpPr>
            <p:cNvPr id="42" name="object 42" descr=""/>
            <p:cNvSpPr/>
            <p:nvPr/>
          </p:nvSpPr>
          <p:spPr>
            <a:xfrm>
              <a:off x="5649860" y="1760207"/>
              <a:ext cx="286385" cy="334010"/>
            </a:xfrm>
            <a:custGeom>
              <a:avLst/>
              <a:gdLst/>
              <a:ahLst/>
              <a:cxnLst/>
              <a:rect l="l" t="t" r="r" b="b"/>
              <a:pathLst>
                <a:path w="286385" h="334010">
                  <a:moveTo>
                    <a:pt x="285953" y="326237"/>
                  </a:moveTo>
                  <a:lnTo>
                    <a:pt x="211531" y="326237"/>
                  </a:lnTo>
                  <a:lnTo>
                    <a:pt x="211531" y="133553"/>
                  </a:lnTo>
                  <a:lnTo>
                    <a:pt x="20243" y="333781"/>
                  </a:lnTo>
                  <a:lnTo>
                    <a:pt x="0" y="333781"/>
                  </a:lnTo>
                  <a:lnTo>
                    <a:pt x="0" y="7353"/>
                  </a:lnTo>
                  <a:lnTo>
                    <a:pt x="74409" y="7353"/>
                  </a:lnTo>
                  <a:lnTo>
                    <a:pt x="74409" y="200025"/>
                  </a:lnTo>
                  <a:lnTo>
                    <a:pt x="265709" y="0"/>
                  </a:lnTo>
                  <a:lnTo>
                    <a:pt x="285953" y="0"/>
                  </a:lnTo>
                  <a:lnTo>
                    <a:pt x="285953" y="326237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 descr=""/>
          <p:cNvGrpSpPr/>
          <p:nvPr/>
        </p:nvGrpSpPr>
        <p:grpSpPr>
          <a:xfrm>
            <a:off x="5990474" y="1755051"/>
            <a:ext cx="324485" cy="344170"/>
            <a:chOff x="5990474" y="1755051"/>
            <a:chExt cx="324485" cy="344170"/>
          </a:xfrm>
        </p:grpSpPr>
        <p:pic>
          <p:nvPicPr>
            <p:cNvPr id="44" name="object 44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996824" y="1761401"/>
              <a:ext cx="311353" cy="331000"/>
            </a:xfrm>
            <a:prstGeom prst="rect">
              <a:avLst/>
            </a:prstGeom>
          </p:spPr>
        </p:pic>
        <p:sp>
          <p:nvSpPr>
            <p:cNvPr id="45" name="object 45" descr=""/>
            <p:cNvSpPr/>
            <p:nvPr/>
          </p:nvSpPr>
          <p:spPr>
            <a:xfrm>
              <a:off x="5996824" y="1761401"/>
              <a:ext cx="311785" cy="331470"/>
            </a:xfrm>
            <a:custGeom>
              <a:avLst/>
              <a:gdLst/>
              <a:ahLst/>
              <a:cxnLst/>
              <a:rect l="l" t="t" r="r" b="b"/>
              <a:pathLst>
                <a:path w="311785" h="331469">
                  <a:moveTo>
                    <a:pt x="305396" y="188315"/>
                  </a:moveTo>
                  <a:lnTo>
                    <a:pt x="77393" y="188315"/>
                  </a:lnTo>
                  <a:lnTo>
                    <a:pt x="79713" y="206324"/>
                  </a:lnTo>
                  <a:lnTo>
                    <a:pt x="103784" y="247853"/>
                  </a:lnTo>
                  <a:lnTo>
                    <a:pt x="149624" y="267759"/>
                  </a:lnTo>
                  <a:lnTo>
                    <a:pt x="168871" y="269087"/>
                  </a:lnTo>
                  <a:lnTo>
                    <a:pt x="192533" y="267387"/>
                  </a:lnTo>
                  <a:lnTo>
                    <a:pt x="213321" y="262288"/>
                  </a:lnTo>
                  <a:lnTo>
                    <a:pt x="231233" y="253791"/>
                  </a:lnTo>
                  <a:lnTo>
                    <a:pt x="246265" y="241896"/>
                  </a:lnTo>
                  <a:lnTo>
                    <a:pt x="274840" y="299440"/>
                  </a:lnTo>
                  <a:lnTo>
                    <a:pt x="252414" y="313249"/>
                  </a:lnTo>
                  <a:lnTo>
                    <a:pt x="225425" y="323111"/>
                  </a:lnTo>
                  <a:lnTo>
                    <a:pt x="193873" y="329028"/>
                  </a:lnTo>
                  <a:lnTo>
                    <a:pt x="157759" y="331000"/>
                  </a:lnTo>
                  <a:lnTo>
                    <a:pt x="123321" y="328383"/>
                  </a:lnTo>
                  <a:lnTo>
                    <a:pt x="65676" y="307447"/>
                  </a:lnTo>
                  <a:lnTo>
                    <a:pt x="23890" y="265844"/>
                  </a:lnTo>
                  <a:lnTo>
                    <a:pt x="2654" y="205817"/>
                  </a:lnTo>
                  <a:lnTo>
                    <a:pt x="0" y="169075"/>
                  </a:lnTo>
                  <a:lnTo>
                    <a:pt x="2914" y="132920"/>
                  </a:lnTo>
                  <a:lnTo>
                    <a:pt x="26231" y="71702"/>
                  </a:lnTo>
                  <a:lnTo>
                    <a:pt x="71177" y="26231"/>
                  </a:lnTo>
                  <a:lnTo>
                    <a:pt x="127040" y="2914"/>
                  </a:lnTo>
                  <a:lnTo>
                    <a:pt x="158356" y="0"/>
                  </a:lnTo>
                  <a:lnTo>
                    <a:pt x="190951" y="2580"/>
                  </a:lnTo>
                  <a:lnTo>
                    <a:pt x="246315" y="23220"/>
                  </a:lnTo>
                  <a:lnTo>
                    <a:pt x="287575" y="63287"/>
                  </a:lnTo>
                  <a:lnTo>
                    <a:pt x="308710" y="116170"/>
                  </a:lnTo>
                  <a:lnTo>
                    <a:pt x="311353" y="147040"/>
                  </a:lnTo>
                  <a:lnTo>
                    <a:pt x="310981" y="155277"/>
                  </a:lnTo>
                  <a:lnTo>
                    <a:pt x="309865" y="164901"/>
                  </a:lnTo>
                  <a:lnTo>
                    <a:pt x="308004" y="175913"/>
                  </a:lnTo>
                  <a:lnTo>
                    <a:pt x="305396" y="188315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" name="object 46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070840" y="1817166"/>
              <a:ext cx="168681" cy="82943"/>
            </a:xfrm>
            <a:prstGeom prst="rect">
              <a:avLst/>
            </a:prstGeom>
          </p:spPr>
        </p:pic>
      </p:grpSp>
      <p:grpSp>
        <p:nvGrpSpPr>
          <p:cNvPr id="47" name="object 47" descr=""/>
          <p:cNvGrpSpPr/>
          <p:nvPr/>
        </p:nvGrpSpPr>
        <p:grpSpPr>
          <a:xfrm>
            <a:off x="6526554" y="1755051"/>
            <a:ext cx="952500" cy="462915"/>
            <a:chOff x="6526554" y="1755051"/>
            <a:chExt cx="952500" cy="462915"/>
          </a:xfrm>
        </p:grpSpPr>
        <p:pic>
          <p:nvPicPr>
            <p:cNvPr id="48" name="object 4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532904" y="1761401"/>
              <a:ext cx="273050" cy="331000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6532904" y="1761401"/>
              <a:ext cx="273050" cy="331470"/>
            </a:xfrm>
            <a:custGeom>
              <a:avLst/>
              <a:gdLst/>
              <a:ahLst/>
              <a:cxnLst/>
              <a:rect l="l" t="t" r="r" b="b"/>
              <a:pathLst>
                <a:path w="273050" h="331469">
                  <a:moveTo>
                    <a:pt x="270662" y="31750"/>
                  </a:moveTo>
                  <a:lnTo>
                    <a:pt x="238721" y="87122"/>
                  </a:lnTo>
                  <a:lnTo>
                    <a:pt x="224305" y="76179"/>
                  </a:lnTo>
                  <a:lnTo>
                    <a:pt x="207859" y="68365"/>
                  </a:lnTo>
                  <a:lnTo>
                    <a:pt x="189381" y="63677"/>
                  </a:lnTo>
                  <a:lnTo>
                    <a:pt x="168871" y="62115"/>
                  </a:lnTo>
                  <a:lnTo>
                    <a:pt x="148912" y="63851"/>
                  </a:lnTo>
                  <a:lnTo>
                    <a:pt x="101993" y="89890"/>
                  </a:lnTo>
                  <a:lnTo>
                    <a:pt x="83540" y="123331"/>
                  </a:lnTo>
                  <a:lnTo>
                    <a:pt x="77393" y="168478"/>
                  </a:lnTo>
                  <a:lnTo>
                    <a:pt x="83333" y="212493"/>
                  </a:lnTo>
                  <a:lnTo>
                    <a:pt x="101152" y="243933"/>
                  </a:lnTo>
                  <a:lnTo>
                    <a:pt x="130854" y="262798"/>
                  </a:lnTo>
                  <a:lnTo>
                    <a:pt x="172440" y="269087"/>
                  </a:lnTo>
                  <a:lnTo>
                    <a:pt x="192869" y="267351"/>
                  </a:lnTo>
                  <a:lnTo>
                    <a:pt x="211883" y="262142"/>
                  </a:lnTo>
                  <a:lnTo>
                    <a:pt x="229483" y="253458"/>
                  </a:lnTo>
                  <a:lnTo>
                    <a:pt x="245668" y="241300"/>
                  </a:lnTo>
                  <a:lnTo>
                    <a:pt x="273049" y="300037"/>
                  </a:lnTo>
                  <a:lnTo>
                    <a:pt x="227622" y="322361"/>
                  </a:lnTo>
                  <a:lnTo>
                    <a:pt x="188910" y="329706"/>
                  </a:lnTo>
                  <a:lnTo>
                    <a:pt x="158940" y="331000"/>
                  </a:lnTo>
                  <a:lnTo>
                    <a:pt x="124464" y="328345"/>
                  </a:lnTo>
                  <a:lnTo>
                    <a:pt x="66520" y="307109"/>
                  </a:lnTo>
                  <a:lnTo>
                    <a:pt x="24217" y="265025"/>
                  </a:lnTo>
                  <a:lnTo>
                    <a:pt x="2690" y="204999"/>
                  </a:lnTo>
                  <a:lnTo>
                    <a:pt x="0" y="168478"/>
                  </a:lnTo>
                  <a:lnTo>
                    <a:pt x="2888" y="132335"/>
                  </a:lnTo>
                  <a:lnTo>
                    <a:pt x="26001" y="71217"/>
                  </a:lnTo>
                  <a:lnTo>
                    <a:pt x="71607" y="26012"/>
                  </a:lnTo>
                  <a:lnTo>
                    <a:pt x="135310" y="2890"/>
                  </a:lnTo>
                  <a:lnTo>
                    <a:pt x="173634" y="0"/>
                  </a:lnTo>
                  <a:lnTo>
                    <a:pt x="200759" y="1985"/>
                  </a:lnTo>
                  <a:lnTo>
                    <a:pt x="225972" y="7940"/>
                  </a:lnTo>
                  <a:lnTo>
                    <a:pt x="249274" y="17862"/>
                  </a:lnTo>
                  <a:lnTo>
                    <a:pt x="270662" y="31750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831455" y="1767560"/>
              <a:ext cx="319671" cy="443903"/>
            </a:xfrm>
            <a:prstGeom prst="rect">
              <a:avLst/>
            </a:prstGeom>
          </p:spPr>
        </p:pic>
        <p:sp>
          <p:nvSpPr>
            <p:cNvPr id="51" name="object 51" descr=""/>
            <p:cNvSpPr/>
            <p:nvPr/>
          </p:nvSpPr>
          <p:spPr>
            <a:xfrm>
              <a:off x="6831455" y="1767560"/>
              <a:ext cx="320040" cy="444500"/>
            </a:xfrm>
            <a:custGeom>
              <a:avLst/>
              <a:gdLst/>
              <a:ahLst/>
              <a:cxnLst/>
              <a:rect l="l" t="t" r="r" b="b"/>
              <a:pathLst>
                <a:path w="320040" h="444500">
                  <a:moveTo>
                    <a:pt x="180174" y="370077"/>
                  </a:moveTo>
                  <a:lnTo>
                    <a:pt x="147356" y="411751"/>
                  </a:lnTo>
                  <a:lnTo>
                    <a:pt x="109666" y="432067"/>
                  </a:lnTo>
                  <a:lnTo>
                    <a:pt x="63728" y="442588"/>
                  </a:lnTo>
                  <a:lnTo>
                    <a:pt x="37896" y="443903"/>
                  </a:lnTo>
                  <a:lnTo>
                    <a:pt x="37896" y="378218"/>
                  </a:lnTo>
                  <a:lnTo>
                    <a:pt x="75486" y="375501"/>
                  </a:lnTo>
                  <a:lnTo>
                    <a:pt x="102339" y="367352"/>
                  </a:lnTo>
                  <a:lnTo>
                    <a:pt x="118453" y="353771"/>
                  </a:lnTo>
                  <a:lnTo>
                    <a:pt x="123825" y="334759"/>
                  </a:lnTo>
                  <a:lnTo>
                    <a:pt x="122336" y="318659"/>
                  </a:lnTo>
                  <a:lnTo>
                    <a:pt x="117871" y="298742"/>
                  </a:lnTo>
                  <a:lnTo>
                    <a:pt x="110430" y="275005"/>
                  </a:lnTo>
                  <a:lnTo>
                    <a:pt x="100012" y="247446"/>
                  </a:lnTo>
                  <a:lnTo>
                    <a:pt x="0" y="0"/>
                  </a:lnTo>
                  <a:lnTo>
                    <a:pt x="77381" y="0"/>
                  </a:lnTo>
                  <a:lnTo>
                    <a:pt x="164096" y="220065"/>
                  </a:lnTo>
                  <a:lnTo>
                    <a:pt x="242684" y="0"/>
                  </a:lnTo>
                  <a:lnTo>
                    <a:pt x="319671" y="0"/>
                  </a:lnTo>
                  <a:lnTo>
                    <a:pt x="180174" y="370077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196771" y="1830171"/>
              <a:ext cx="74422" cy="256540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196771" y="1767941"/>
              <a:ext cx="275628" cy="318770"/>
            </a:xfrm>
            <a:prstGeom prst="rect">
              <a:avLst/>
            </a:prstGeom>
          </p:spPr>
        </p:pic>
        <p:sp>
          <p:nvSpPr>
            <p:cNvPr id="54" name="object 54" descr=""/>
            <p:cNvSpPr/>
            <p:nvPr/>
          </p:nvSpPr>
          <p:spPr>
            <a:xfrm>
              <a:off x="7196771" y="1767560"/>
              <a:ext cx="276225" cy="319405"/>
            </a:xfrm>
            <a:custGeom>
              <a:avLst/>
              <a:gdLst/>
              <a:ahLst/>
              <a:cxnLst/>
              <a:rect l="l" t="t" r="r" b="b"/>
              <a:pathLst>
                <a:path w="276225" h="319405">
                  <a:moveTo>
                    <a:pt x="275628" y="318884"/>
                  </a:moveTo>
                  <a:lnTo>
                    <a:pt x="201218" y="318884"/>
                  </a:lnTo>
                  <a:lnTo>
                    <a:pt x="201218" y="62903"/>
                  </a:lnTo>
                  <a:lnTo>
                    <a:pt x="74422" y="62903"/>
                  </a:lnTo>
                  <a:lnTo>
                    <a:pt x="74422" y="318884"/>
                  </a:lnTo>
                  <a:lnTo>
                    <a:pt x="0" y="318884"/>
                  </a:lnTo>
                  <a:lnTo>
                    <a:pt x="0" y="0"/>
                  </a:lnTo>
                  <a:lnTo>
                    <a:pt x="275628" y="0"/>
                  </a:lnTo>
                  <a:lnTo>
                    <a:pt x="275628" y="318884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5" name="object 55" descr=""/>
          <p:cNvGrpSpPr/>
          <p:nvPr/>
        </p:nvGrpSpPr>
        <p:grpSpPr>
          <a:xfrm>
            <a:off x="7526971" y="1755051"/>
            <a:ext cx="324485" cy="344170"/>
            <a:chOff x="7526971" y="1755051"/>
            <a:chExt cx="324485" cy="344170"/>
          </a:xfrm>
        </p:grpSpPr>
        <p:pic>
          <p:nvPicPr>
            <p:cNvPr id="56" name="object 56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533321" y="1761401"/>
              <a:ext cx="311353" cy="331000"/>
            </a:xfrm>
            <a:prstGeom prst="rect">
              <a:avLst/>
            </a:prstGeom>
          </p:spPr>
        </p:pic>
        <p:sp>
          <p:nvSpPr>
            <p:cNvPr id="57" name="object 57" descr=""/>
            <p:cNvSpPr/>
            <p:nvPr/>
          </p:nvSpPr>
          <p:spPr>
            <a:xfrm>
              <a:off x="7533321" y="1761401"/>
              <a:ext cx="311785" cy="331470"/>
            </a:xfrm>
            <a:custGeom>
              <a:avLst/>
              <a:gdLst/>
              <a:ahLst/>
              <a:cxnLst/>
              <a:rect l="l" t="t" r="r" b="b"/>
              <a:pathLst>
                <a:path w="311784" h="331469">
                  <a:moveTo>
                    <a:pt x="305396" y="188315"/>
                  </a:moveTo>
                  <a:lnTo>
                    <a:pt x="77393" y="188315"/>
                  </a:lnTo>
                  <a:lnTo>
                    <a:pt x="79713" y="206324"/>
                  </a:lnTo>
                  <a:lnTo>
                    <a:pt x="103784" y="247853"/>
                  </a:lnTo>
                  <a:lnTo>
                    <a:pt x="149624" y="267759"/>
                  </a:lnTo>
                  <a:lnTo>
                    <a:pt x="168871" y="269087"/>
                  </a:lnTo>
                  <a:lnTo>
                    <a:pt x="192533" y="267387"/>
                  </a:lnTo>
                  <a:lnTo>
                    <a:pt x="213321" y="262288"/>
                  </a:lnTo>
                  <a:lnTo>
                    <a:pt x="231233" y="253791"/>
                  </a:lnTo>
                  <a:lnTo>
                    <a:pt x="246265" y="241896"/>
                  </a:lnTo>
                  <a:lnTo>
                    <a:pt x="274840" y="299440"/>
                  </a:lnTo>
                  <a:lnTo>
                    <a:pt x="252414" y="313249"/>
                  </a:lnTo>
                  <a:lnTo>
                    <a:pt x="225425" y="323111"/>
                  </a:lnTo>
                  <a:lnTo>
                    <a:pt x="193873" y="329028"/>
                  </a:lnTo>
                  <a:lnTo>
                    <a:pt x="157759" y="331000"/>
                  </a:lnTo>
                  <a:lnTo>
                    <a:pt x="123321" y="328383"/>
                  </a:lnTo>
                  <a:lnTo>
                    <a:pt x="65676" y="307447"/>
                  </a:lnTo>
                  <a:lnTo>
                    <a:pt x="23890" y="265844"/>
                  </a:lnTo>
                  <a:lnTo>
                    <a:pt x="2654" y="205817"/>
                  </a:lnTo>
                  <a:lnTo>
                    <a:pt x="0" y="169075"/>
                  </a:lnTo>
                  <a:lnTo>
                    <a:pt x="2914" y="132920"/>
                  </a:lnTo>
                  <a:lnTo>
                    <a:pt x="26231" y="71702"/>
                  </a:lnTo>
                  <a:lnTo>
                    <a:pt x="71177" y="26231"/>
                  </a:lnTo>
                  <a:lnTo>
                    <a:pt x="127040" y="2914"/>
                  </a:lnTo>
                  <a:lnTo>
                    <a:pt x="158356" y="0"/>
                  </a:lnTo>
                  <a:lnTo>
                    <a:pt x="190951" y="2580"/>
                  </a:lnTo>
                  <a:lnTo>
                    <a:pt x="246315" y="23220"/>
                  </a:lnTo>
                  <a:lnTo>
                    <a:pt x="287575" y="63287"/>
                  </a:lnTo>
                  <a:lnTo>
                    <a:pt x="308710" y="116170"/>
                  </a:lnTo>
                  <a:lnTo>
                    <a:pt x="311353" y="147040"/>
                  </a:lnTo>
                  <a:lnTo>
                    <a:pt x="310981" y="155277"/>
                  </a:lnTo>
                  <a:lnTo>
                    <a:pt x="309865" y="164901"/>
                  </a:lnTo>
                  <a:lnTo>
                    <a:pt x="308004" y="175913"/>
                  </a:lnTo>
                  <a:lnTo>
                    <a:pt x="305396" y="188315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607337" y="1817166"/>
              <a:ext cx="168681" cy="82943"/>
            </a:xfrm>
            <a:prstGeom prst="rect">
              <a:avLst/>
            </a:prstGeom>
          </p:spPr>
        </p:pic>
      </p:grpSp>
      <p:grpSp>
        <p:nvGrpSpPr>
          <p:cNvPr id="59" name="object 59" descr=""/>
          <p:cNvGrpSpPr/>
          <p:nvPr/>
        </p:nvGrpSpPr>
        <p:grpSpPr>
          <a:xfrm>
            <a:off x="7898840" y="1755051"/>
            <a:ext cx="308610" cy="462915"/>
            <a:chOff x="7898840" y="1755051"/>
            <a:chExt cx="308610" cy="462915"/>
          </a:xfrm>
        </p:grpSpPr>
        <p:pic>
          <p:nvPicPr>
            <p:cNvPr id="60" name="object 60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905190" y="1761401"/>
              <a:ext cx="295478" cy="450062"/>
            </a:xfrm>
            <a:prstGeom prst="rect">
              <a:avLst/>
            </a:prstGeom>
          </p:spPr>
        </p:pic>
        <p:sp>
          <p:nvSpPr>
            <p:cNvPr id="61" name="object 61" descr=""/>
            <p:cNvSpPr/>
            <p:nvPr/>
          </p:nvSpPr>
          <p:spPr>
            <a:xfrm>
              <a:off x="7905190" y="1761401"/>
              <a:ext cx="295910" cy="450215"/>
            </a:xfrm>
            <a:custGeom>
              <a:avLst/>
              <a:gdLst/>
              <a:ahLst/>
              <a:cxnLst/>
              <a:rect l="l" t="t" r="r" b="b"/>
              <a:pathLst>
                <a:path w="295909" h="450214">
                  <a:moveTo>
                    <a:pt x="74421" y="316903"/>
                  </a:moveTo>
                  <a:lnTo>
                    <a:pt x="74421" y="450062"/>
                  </a:lnTo>
                  <a:lnTo>
                    <a:pt x="0" y="450062"/>
                  </a:lnTo>
                  <a:lnTo>
                    <a:pt x="0" y="6159"/>
                  </a:lnTo>
                  <a:lnTo>
                    <a:pt x="74421" y="6159"/>
                  </a:lnTo>
                  <a:lnTo>
                    <a:pt x="74421" y="27584"/>
                  </a:lnTo>
                  <a:lnTo>
                    <a:pt x="89278" y="15516"/>
                  </a:lnTo>
                  <a:lnTo>
                    <a:pt x="105673" y="6896"/>
                  </a:lnTo>
                  <a:lnTo>
                    <a:pt x="123606" y="1724"/>
                  </a:lnTo>
                  <a:lnTo>
                    <a:pt x="143078" y="0"/>
                  </a:lnTo>
                  <a:lnTo>
                    <a:pt x="189644" y="4679"/>
                  </a:lnTo>
                  <a:lnTo>
                    <a:pt x="227744" y="18719"/>
                  </a:lnTo>
                  <a:lnTo>
                    <a:pt x="278544" y="74879"/>
                  </a:lnTo>
                  <a:lnTo>
                    <a:pt x="291244" y="116998"/>
                  </a:lnTo>
                  <a:lnTo>
                    <a:pt x="295478" y="168478"/>
                  </a:lnTo>
                  <a:lnTo>
                    <a:pt x="292849" y="204999"/>
                  </a:lnTo>
                  <a:lnTo>
                    <a:pt x="271812" y="265025"/>
                  </a:lnTo>
                  <a:lnTo>
                    <a:pt x="230514" y="307109"/>
                  </a:lnTo>
                  <a:lnTo>
                    <a:pt x="172969" y="328345"/>
                  </a:lnTo>
                  <a:lnTo>
                    <a:pt x="138315" y="331000"/>
                  </a:lnTo>
                  <a:lnTo>
                    <a:pt x="121599" y="330119"/>
                  </a:lnTo>
                  <a:lnTo>
                    <a:pt x="105378" y="327475"/>
                  </a:lnTo>
                  <a:lnTo>
                    <a:pt x="89652" y="323070"/>
                  </a:lnTo>
                  <a:lnTo>
                    <a:pt x="74421" y="316903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2" name="object 62" descr="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7973262" y="1818360"/>
            <a:ext cx="156362" cy="217880"/>
          </a:xfrm>
          <a:prstGeom prst="rect">
            <a:avLst/>
          </a:prstGeom>
        </p:spPr>
      </p:pic>
      <p:pic>
        <p:nvPicPr>
          <p:cNvPr id="63" name="object 63" descr="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8261780" y="1763979"/>
            <a:ext cx="268097" cy="322465"/>
          </a:xfrm>
          <a:prstGeom prst="rect">
            <a:avLst/>
          </a:prstGeom>
        </p:spPr>
      </p:pic>
      <p:grpSp>
        <p:nvGrpSpPr>
          <p:cNvPr id="64" name="object 64" descr=""/>
          <p:cNvGrpSpPr/>
          <p:nvPr/>
        </p:nvGrpSpPr>
        <p:grpSpPr>
          <a:xfrm>
            <a:off x="8255430" y="1757629"/>
            <a:ext cx="281305" cy="335280"/>
            <a:chOff x="8255430" y="1757629"/>
            <a:chExt cx="281305" cy="335280"/>
          </a:xfrm>
        </p:grpSpPr>
        <p:sp>
          <p:nvSpPr>
            <p:cNvPr id="65" name="object 65" descr=""/>
            <p:cNvSpPr/>
            <p:nvPr/>
          </p:nvSpPr>
          <p:spPr>
            <a:xfrm>
              <a:off x="8261780" y="1763979"/>
              <a:ext cx="268605" cy="322580"/>
            </a:xfrm>
            <a:custGeom>
              <a:avLst/>
              <a:gdLst/>
              <a:ahLst/>
              <a:cxnLst/>
              <a:rect l="l" t="t" r="r" b="b"/>
              <a:pathLst>
                <a:path w="268604" h="322580">
                  <a:moveTo>
                    <a:pt x="205981" y="152400"/>
                  </a:moveTo>
                  <a:lnTo>
                    <a:pt x="233158" y="165832"/>
                  </a:lnTo>
                  <a:lnTo>
                    <a:pt x="252569" y="183705"/>
                  </a:lnTo>
                  <a:lnTo>
                    <a:pt x="264215" y="206017"/>
                  </a:lnTo>
                  <a:lnTo>
                    <a:pt x="268097" y="232765"/>
                  </a:lnTo>
                  <a:lnTo>
                    <a:pt x="266125" y="252266"/>
                  </a:lnTo>
                  <a:lnTo>
                    <a:pt x="236537" y="298259"/>
                  </a:lnTo>
                  <a:lnTo>
                    <a:pt x="197248" y="316415"/>
                  </a:lnTo>
                  <a:lnTo>
                    <a:pt x="142481" y="322465"/>
                  </a:lnTo>
                  <a:lnTo>
                    <a:pt x="0" y="322465"/>
                  </a:lnTo>
                  <a:lnTo>
                    <a:pt x="0" y="4165"/>
                  </a:lnTo>
                  <a:lnTo>
                    <a:pt x="42243" y="2346"/>
                  </a:lnTo>
                  <a:lnTo>
                    <a:pt x="79476" y="1044"/>
                  </a:lnTo>
                  <a:lnTo>
                    <a:pt x="111699" y="261"/>
                  </a:lnTo>
                  <a:lnTo>
                    <a:pt x="138912" y="0"/>
                  </a:lnTo>
                  <a:lnTo>
                    <a:pt x="164920" y="1502"/>
                  </a:lnTo>
                  <a:lnTo>
                    <a:pt x="207483" y="13512"/>
                  </a:lnTo>
                  <a:lnTo>
                    <a:pt x="246660" y="51990"/>
                  </a:lnTo>
                  <a:lnTo>
                    <a:pt x="253410" y="97870"/>
                  </a:lnTo>
                  <a:lnTo>
                    <a:pt x="234518" y="134103"/>
                  </a:lnTo>
                  <a:lnTo>
                    <a:pt x="205981" y="152400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6" name="object 66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327465" y="1939201"/>
              <a:ext cx="135927" cy="97040"/>
            </a:xfrm>
            <a:prstGeom prst="rect">
              <a:avLst/>
            </a:prstGeom>
          </p:spPr>
        </p:pic>
        <p:pic>
          <p:nvPicPr>
            <p:cNvPr id="67" name="object 67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327465" y="1813598"/>
              <a:ext cx="123634" cy="85318"/>
            </a:xfrm>
            <a:prstGeom prst="rect">
              <a:avLst/>
            </a:prstGeom>
          </p:spPr>
        </p:pic>
      </p:grpSp>
      <p:grpSp>
        <p:nvGrpSpPr>
          <p:cNvPr id="68" name="object 68" descr=""/>
          <p:cNvGrpSpPr/>
          <p:nvPr/>
        </p:nvGrpSpPr>
        <p:grpSpPr>
          <a:xfrm>
            <a:off x="8587624" y="1753857"/>
            <a:ext cx="299085" cy="346710"/>
            <a:chOff x="8587624" y="1753857"/>
            <a:chExt cx="299085" cy="346710"/>
          </a:xfrm>
        </p:grpSpPr>
        <p:pic>
          <p:nvPicPr>
            <p:cNvPr id="69" name="object 69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593974" y="1760207"/>
              <a:ext cx="285940" cy="333781"/>
            </a:xfrm>
            <a:prstGeom prst="rect">
              <a:avLst/>
            </a:prstGeom>
          </p:spPr>
        </p:pic>
        <p:sp>
          <p:nvSpPr>
            <p:cNvPr id="70" name="object 70" descr=""/>
            <p:cNvSpPr/>
            <p:nvPr/>
          </p:nvSpPr>
          <p:spPr>
            <a:xfrm>
              <a:off x="8593974" y="1760207"/>
              <a:ext cx="286385" cy="334010"/>
            </a:xfrm>
            <a:custGeom>
              <a:avLst/>
              <a:gdLst/>
              <a:ahLst/>
              <a:cxnLst/>
              <a:rect l="l" t="t" r="r" b="b"/>
              <a:pathLst>
                <a:path w="286384" h="334010">
                  <a:moveTo>
                    <a:pt x="285940" y="326237"/>
                  </a:moveTo>
                  <a:lnTo>
                    <a:pt x="211531" y="326237"/>
                  </a:lnTo>
                  <a:lnTo>
                    <a:pt x="211531" y="133553"/>
                  </a:lnTo>
                  <a:lnTo>
                    <a:pt x="20231" y="333781"/>
                  </a:lnTo>
                  <a:lnTo>
                    <a:pt x="0" y="333781"/>
                  </a:lnTo>
                  <a:lnTo>
                    <a:pt x="0" y="7353"/>
                  </a:lnTo>
                  <a:lnTo>
                    <a:pt x="74409" y="7353"/>
                  </a:lnTo>
                  <a:lnTo>
                    <a:pt x="74409" y="200025"/>
                  </a:lnTo>
                  <a:lnTo>
                    <a:pt x="265709" y="0"/>
                  </a:lnTo>
                  <a:lnTo>
                    <a:pt x="285940" y="0"/>
                  </a:lnTo>
                  <a:lnTo>
                    <a:pt x="285940" y="326237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1" name="object 71" descr=""/>
          <p:cNvGrpSpPr/>
          <p:nvPr/>
        </p:nvGrpSpPr>
        <p:grpSpPr>
          <a:xfrm>
            <a:off x="8926651" y="1754454"/>
            <a:ext cx="269875" cy="345440"/>
            <a:chOff x="8926651" y="1754454"/>
            <a:chExt cx="269875" cy="345440"/>
          </a:xfrm>
        </p:grpSpPr>
        <p:pic>
          <p:nvPicPr>
            <p:cNvPr id="72" name="object 72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933001" y="1760804"/>
              <a:ext cx="257175" cy="332587"/>
            </a:xfrm>
            <a:prstGeom prst="rect">
              <a:avLst/>
            </a:prstGeom>
          </p:spPr>
        </p:pic>
        <p:sp>
          <p:nvSpPr>
            <p:cNvPr id="73" name="object 73" descr=""/>
            <p:cNvSpPr/>
            <p:nvPr/>
          </p:nvSpPr>
          <p:spPr>
            <a:xfrm>
              <a:off x="8933001" y="1760804"/>
              <a:ext cx="257175" cy="332740"/>
            </a:xfrm>
            <a:custGeom>
              <a:avLst/>
              <a:gdLst/>
              <a:ahLst/>
              <a:cxnLst/>
              <a:rect l="l" t="t" r="r" b="b"/>
              <a:pathLst>
                <a:path w="257175" h="332739">
                  <a:moveTo>
                    <a:pt x="197040" y="159156"/>
                  </a:moveTo>
                  <a:lnTo>
                    <a:pt x="231873" y="178501"/>
                  </a:lnTo>
                  <a:lnTo>
                    <a:pt x="256146" y="219206"/>
                  </a:lnTo>
                  <a:lnTo>
                    <a:pt x="257175" y="230593"/>
                  </a:lnTo>
                  <a:lnTo>
                    <a:pt x="254905" y="254018"/>
                  </a:lnTo>
                  <a:lnTo>
                    <a:pt x="236745" y="292017"/>
                  </a:lnTo>
                  <a:lnTo>
                    <a:pt x="201138" y="317966"/>
                  </a:lnTo>
                  <a:lnTo>
                    <a:pt x="151728" y="330963"/>
                  </a:lnTo>
                  <a:lnTo>
                    <a:pt x="122034" y="332587"/>
                  </a:lnTo>
                  <a:lnTo>
                    <a:pt x="86946" y="330368"/>
                  </a:lnTo>
                  <a:lnTo>
                    <a:pt x="54911" y="323708"/>
                  </a:lnTo>
                  <a:lnTo>
                    <a:pt x="25929" y="312608"/>
                  </a:lnTo>
                  <a:lnTo>
                    <a:pt x="0" y="297065"/>
                  </a:lnTo>
                  <a:lnTo>
                    <a:pt x="36512" y="238328"/>
                  </a:lnTo>
                  <a:lnTo>
                    <a:pt x="56443" y="252563"/>
                  </a:lnTo>
                  <a:lnTo>
                    <a:pt x="78135" y="262731"/>
                  </a:lnTo>
                  <a:lnTo>
                    <a:pt x="101586" y="268832"/>
                  </a:lnTo>
                  <a:lnTo>
                    <a:pt x="126796" y="270865"/>
                  </a:lnTo>
                  <a:lnTo>
                    <a:pt x="150240" y="268386"/>
                  </a:lnTo>
                  <a:lnTo>
                    <a:pt x="166984" y="260946"/>
                  </a:lnTo>
                  <a:lnTo>
                    <a:pt x="177029" y="248544"/>
                  </a:lnTo>
                  <a:lnTo>
                    <a:pt x="180378" y="231178"/>
                  </a:lnTo>
                  <a:lnTo>
                    <a:pt x="176408" y="212425"/>
                  </a:lnTo>
                  <a:lnTo>
                    <a:pt x="164501" y="199031"/>
                  </a:lnTo>
                  <a:lnTo>
                    <a:pt x="144657" y="190994"/>
                  </a:lnTo>
                  <a:lnTo>
                    <a:pt x="116878" y="188315"/>
                  </a:lnTo>
                  <a:lnTo>
                    <a:pt x="105293" y="188427"/>
                  </a:lnTo>
                  <a:lnTo>
                    <a:pt x="94353" y="188763"/>
                  </a:lnTo>
                  <a:lnTo>
                    <a:pt x="84057" y="189322"/>
                  </a:lnTo>
                  <a:lnTo>
                    <a:pt x="74409" y="190106"/>
                  </a:lnTo>
                  <a:lnTo>
                    <a:pt x="74409" y="131762"/>
                  </a:lnTo>
                  <a:lnTo>
                    <a:pt x="81517" y="132027"/>
                  </a:lnTo>
                  <a:lnTo>
                    <a:pt x="91924" y="132213"/>
                  </a:lnTo>
                  <a:lnTo>
                    <a:pt x="105629" y="132323"/>
                  </a:lnTo>
                  <a:lnTo>
                    <a:pt x="122631" y="132359"/>
                  </a:lnTo>
                  <a:lnTo>
                    <a:pt x="144767" y="130151"/>
                  </a:lnTo>
                  <a:lnTo>
                    <a:pt x="160578" y="123529"/>
                  </a:lnTo>
                  <a:lnTo>
                    <a:pt x="170065" y="112492"/>
                  </a:lnTo>
                  <a:lnTo>
                    <a:pt x="173227" y="97040"/>
                  </a:lnTo>
                  <a:lnTo>
                    <a:pt x="172460" y="89225"/>
                  </a:lnTo>
                  <a:lnTo>
                    <a:pt x="136856" y="61543"/>
                  </a:lnTo>
                  <a:lnTo>
                    <a:pt x="126199" y="60921"/>
                  </a:lnTo>
                  <a:lnTo>
                    <a:pt x="105157" y="62448"/>
                  </a:lnTo>
                  <a:lnTo>
                    <a:pt x="84283" y="67025"/>
                  </a:lnTo>
                  <a:lnTo>
                    <a:pt x="63581" y="74653"/>
                  </a:lnTo>
                  <a:lnTo>
                    <a:pt x="43052" y="85331"/>
                  </a:lnTo>
                  <a:lnTo>
                    <a:pt x="16268" y="26797"/>
                  </a:lnTo>
                  <a:lnTo>
                    <a:pt x="45127" y="15071"/>
                  </a:lnTo>
                  <a:lnTo>
                    <a:pt x="73961" y="6697"/>
                  </a:lnTo>
                  <a:lnTo>
                    <a:pt x="102772" y="1674"/>
                  </a:lnTo>
                  <a:lnTo>
                    <a:pt x="131559" y="0"/>
                  </a:lnTo>
                  <a:lnTo>
                    <a:pt x="156565" y="1600"/>
                  </a:lnTo>
                  <a:lnTo>
                    <a:pt x="198828" y="14401"/>
                  </a:lnTo>
                  <a:lnTo>
                    <a:pt x="230158" y="39197"/>
                  </a:lnTo>
                  <a:lnTo>
                    <a:pt x="248246" y="89496"/>
                  </a:lnTo>
                  <a:lnTo>
                    <a:pt x="245046" y="113202"/>
                  </a:lnTo>
                  <a:lnTo>
                    <a:pt x="235445" y="132713"/>
                  </a:lnTo>
                  <a:lnTo>
                    <a:pt x="219443" y="148031"/>
                  </a:lnTo>
                  <a:lnTo>
                    <a:pt x="197040" y="159156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4" name="object 74" descr=""/>
          <p:cNvGrpSpPr/>
          <p:nvPr/>
        </p:nvGrpSpPr>
        <p:grpSpPr>
          <a:xfrm>
            <a:off x="9248418" y="1753857"/>
            <a:ext cx="299085" cy="346710"/>
            <a:chOff x="9248418" y="1753857"/>
            <a:chExt cx="299085" cy="346710"/>
          </a:xfrm>
        </p:grpSpPr>
        <p:pic>
          <p:nvPicPr>
            <p:cNvPr id="75" name="object 75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254768" y="1760207"/>
              <a:ext cx="285940" cy="333781"/>
            </a:xfrm>
            <a:prstGeom prst="rect">
              <a:avLst/>
            </a:prstGeom>
          </p:spPr>
        </p:pic>
        <p:sp>
          <p:nvSpPr>
            <p:cNvPr id="76" name="object 76" descr=""/>
            <p:cNvSpPr/>
            <p:nvPr/>
          </p:nvSpPr>
          <p:spPr>
            <a:xfrm>
              <a:off x="9254768" y="1760207"/>
              <a:ext cx="286385" cy="334010"/>
            </a:xfrm>
            <a:custGeom>
              <a:avLst/>
              <a:gdLst/>
              <a:ahLst/>
              <a:cxnLst/>
              <a:rect l="l" t="t" r="r" b="b"/>
              <a:pathLst>
                <a:path w="286384" h="334010">
                  <a:moveTo>
                    <a:pt x="285940" y="326237"/>
                  </a:moveTo>
                  <a:lnTo>
                    <a:pt x="211531" y="326237"/>
                  </a:lnTo>
                  <a:lnTo>
                    <a:pt x="211531" y="133553"/>
                  </a:lnTo>
                  <a:lnTo>
                    <a:pt x="20231" y="333781"/>
                  </a:lnTo>
                  <a:lnTo>
                    <a:pt x="0" y="333781"/>
                  </a:lnTo>
                  <a:lnTo>
                    <a:pt x="0" y="7353"/>
                  </a:lnTo>
                  <a:lnTo>
                    <a:pt x="74409" y="7353"/>
                  </a:lnTo>
                  <a:lnTo>
                    <a:pt x="74409" y="200025"/>
                  </a:lnTo>
                  <a:lnTo>
                    <a:pt x="265709" y="0"/>
                  </a:lnTo>
                  <a:lnTo>
                    <a:pt x="285940" y="0"/>
                  </a:lnTo>
                  <a:lnTo>
                    <a:pt x="285940" y="326237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7" name="object 77" descr=""/>
          <p:cNvGrpSpPr/>
          <p:nvPr/>
        </p:nvGrpSpPr>
        <p:grpSpPr>
          <a:xfrm>
            <a:off x="9614826" y="1753857"/>
            <a:ext cx="299085" cy="346710"/>
            <a:chOff x="9614826" y="1753857"/>
            <a:chExt cx="299085" cy="346710"/>
          </a:xfrm>
        </p:grpSpPr>
        <p:pic>
          <p:nvPicPr>
            <p:cNvPr id="78" name="object 78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621176" y="1760207"/>
              <a:ext cx="285953" cy="333781"/>
            </a:xfrm>
            <a:prstGeom prst="rect">
              <a:avLst/>
            </a:prstGeom>
          </p:spPr>
        </p:pic>
        <p:sp>
          <p:nvSpPr>
            <p:cNvPr id="79" name="object 79" descr=""/>
            <p:cNvSpPr/>
            <p:nvPr/>
          </p:nvSpPr>
          <p:spPr>
            <a:xfrm>
              <a:off x="9621176" y="1760207"/>
              <a:ext cx="286385" cy="334010"/>
            </a:xfrm>
            <a:custGeom>
              <a:avLst/>
              <a:gdLst/>
              <a:ahLst/>
              <a:cxnLst/>
              <a:rect l="l" t="t" r="r" b="b"/>
              <a:pathLst>
                <a:path w="286384" h="334010">
                  <a:moveTo>
                    <a:pt x="285953" y="326237"/>
                  </a:moveTo>
                  <a:lnTo>
                    <a:pt x="211531" y="326237"/>
                  </a:lnTo>
                  <a:lnTo>
                    <a:pt x="211531" y="133553"/>
                  </a:lnTo>
                  <a:lnTo>
                    <a:pt x="20243" y="333781"/>
                  </a:lnTo>
                  <a:lnTo>
                    <a:pt x="0" y="333781"/>
                  </a:lnTo>
                  <a:lnTo>
                    <a:pt x="0" y="7353"/>
                  </a:lnTo>
                  <a:lnTo>
                    <a:pt x="74422" y="7353"/>
                  </a:lnTo>
                  <a:lnTo>
                    <a:pt x="74422" y="200025"/>
                  </a:lnTo>
                  <a:lnTo>
                    <a:pt x="265709" y="0"/>
                  </a:lnTo>
                  <a:lnTo>
                    <a:pt x="285953" y="0"/>
                  </a:lnTo>
                  <a:lnTo>
                    <a:pt x="285953" y="326237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0" name="object 80" descr=""/>
          <p:cNvGrpSpPr/>
          <p:nvPr/>
        </p:nvGrpSpPr>
        <p:grpSpPr>
          <a:xfrm>
            <a:off x="2335363" y="2489149"/>
            <a:ext cx="281305" cy="335280"/>
            <a:chOff x="2335363" y="2489149"/>
            <a:chExt cx="281305" cy="335280"/>
          </a:xfrm>
        </p:grpSpPr>
        <p:pic>
          <p:nvPicPr>
            <p:cNvPr id="81" name="object 81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341713" y="2495499"/>
              <a:ext cx="268097" cy="322465"/>
            </a:xfrm>
            <a:prstGeom prst="rect">
              <a:avLst/>
            </a:prstGeom>
          </p:spPr>
        </p:pic>
        <p:sp>
          <p:nvSpPr>
            <p:cNvPr id="82" name="object 82" descr=""/>
            <p:cNvSpPr/>
            <p:nvPr/>
          </p:nvSpPr>
          <p:spPr>
            <a:xfrm>
              <a:off x="2341713" y="2495499"/>
              <a:ext cx="268605" cy="322580"/>
            </a:xfrm>
            <a:custGeom>
              <a:avLst/>
              <a:gdLst/>
              <a:ahLst/>
              <a:cxnLst/>
              <a:rect l="l" t="t" r="r" b="b"/>
              <a:pathLst>
                <a:path w="268605" h="322580">
                  <a:moveTo>
                    <a:pt x="205981" y="152400"/>
                  </a:moveTo>
                  <a:lnTo>
                    <a:pt x="233158" y="165832"/>
                  </a:lnTo>
                  <a:lnTo>
                    <a:pt x="252569" y="183705"/>
                  </a:lnTo>
                  <a:lnTo>
                    <a:pt x="264215" y="206017"/>
                  </a:lnTo>
                  <a:lnTo>
                    <a:pt x="268097" y="232765"/>
                  </a:lnTo>
                  <a:lnTo>
                    <a:pt x="266125" y="252266"/>
                  </a:lnTo>
                  <a:lnTo>
                    <a:pt x="236537" y="298259"/>
                  </a:lnTo>
                  <a:lnTo>
                    <a:pt x="197248" y="316415"/>
                  </a:lnTo>
                  <a:lnTo>
                    <a:pt x="142481" y="322465"/>
                  </a:lnTo>
                  <a:lnTo>
                    <a:pt x="0" y="322465"/>
                  </a:lnTo>
                  <a:lnTo>
                    <a:pt x="0" y="4165"/>
                  </a:lnTo>
                  <a:lnTo>
                    <a:pt x="42243" y="2346"/>
                  </a:lnTo>
                  <a:lnTo>
                    <a:pt x="79476" y="1044"/>
                  </a:lnTo>
                  <a:lnTo>
                    <a:pt x="111699" y="261"/>
                  </a:lnTo>
                  <a:lnTo>
                    <a:pt x="138912" y="0"/>
                  </a:lnTo>
                  <a:lnTo>
                    <a:pt x="164920" y="1502"/>
                  </a:lnTo>
                  <a:lnTo>
                    <a:pt x="207483" y="13512"/>
                  </a:lnTo>
                  <a:lnTo>
                    <a:pt x="246660" y="51990"/>
                  </a:lnTo>
                  <a:lnTo>
                    <a:pt x="253410" y="97870"/>
                  </a:lnTo>
                  <a:lnTo>
                    <a:pt x="234518" y="134103"/>
                  </a:lnTo>
                  <a:lnTo>
                    <a:pt x="205981" y="152400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407398" y="2545118"/>
              <a:ext cx="123634" cy="85318"/>
            </a:xfrm>
            <a:prstGeom prst="rect">
              <a:avLst/>
            </a:prstGeom>
          </p:spPr>
        </p:pic>
        <p:pic>
          <p:nvPicPr>
            <p:cNvPr id="84" name="object 84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407398" y="2670721"/>
              <a:ext cx="135927" cy="97040"/>
            </a:xfrm>
            <a:prstGeom prst="rect">
              <a:avLst/>
            </a:prstGeom>
          </p:spPr>
        </p:pic>
      </p:grpSp>
      <p:grpSp>
        <p:nvGrpSpPr>
          <p:cNvPr id="85" name="object 85" descr=""/>
          <p:cNvGrpSpPr/>
          <p:nvPr/>
        </p:nvGrpSpPr>
        <p:grpSpPr>
          <a:xfrm>
            <a:off x="2851199" y="2486571"/>
            <a:ext cx="936625" cy="344170"/>
            <a:chOff x="2851199" y="2486571"/>
            <a:chExt cx="936625" cy="344170"/>
          </a:xfrm>
        </p:grpSpPr>
        <p:pic>
          <p:nvPicPr>
            <p:cNvPr id="86" name="object 86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857549" y="2495499"/>
              <a:ext cx="270471" cy="326034"/>
            </a:xfrm>
            <a:prstGeom prst="rect">
              <a:avLst/>
            </a:prstGeom>
          </p:spPr>
        </p:pic>
        <p:sp>
          <p:nvSpPr>
            <p:cNvPr id="87" name="object 87" descr=""/>
            <p:cNvSpPr/>
            <p:nvPr/>
          </p:nvSpPr>
          <p:spPr>
            <a:xfrm>
              <a:off x="2857549" y="2495499"/>
              <a:ext cx="270510" cy="326390"/>
            </a:xfrm>
            <a:custGeom>
              <a:avLst/>
              <a:gdLst/>
              <a:ahLst/>
              <a:cxnLst/>
              <a:rect l="l" t="t" r="r" b="b"/>
              <a:pathLst>
                <a:path w="270510" h="326389">
                  <a:moveTo>
                    <a:pt x="270471" y="324256"/>
                  </a:moveTo>
                  <a:lnTo>
                    <a:pt x="262434" y="325032"/>
                  </a:lnTo>
                  <a:lnTo>
                    <a:pt x="254001" y="325588"/>
                  </a:lnTo>
                  <a:lnTo>
                    <a:pt x="245170" y="325922"/>
                  </a:lnTo>
                  <a:lnTo>
                    <a:pt x="235940" y="326034"/>
                  </a:lnTo>
                  <a:lnTo>
                    <a:pt x="210928" y="322462"/>
                  </a:lnTo>
                  <a:lnTo>
                    <a:pt x="191841" y="311746"/>
                  </a:lnTo>
                  <a:lnTo>
                    <a:pt x="178681" y="293887"/>
                  </a:lnTo>
                  <a:lnTo>
                    <a:pt x="171450" y="268884"/>
                  </a:lnTo>
                  <a:lnTo>
                    <a:pt x="160845" y="232246"/>
                  </a:lnTo>
                  <a:lnTo>
                    <a:pt x="141338" y="206076"/>
                  </a:lnTo>
                  <a:lnTo>
                    <a:pt x="112924" y="190374"/>
                  </a:lnTo>
                  <a:lnTo>
                    <a:pt x="75603" y="185140"/>
                  </a:lnTo>
                  <a:lnTo>
                    <a:pt x="73825" y="185140"/>
                  </a:lnTo>
                  <a:lnTo>
                    <a:pt x="73825" y="322465"/>
                  </a:lnTo>
                  <a:lnTo>
                    <a:pt x="0" y="322465"/>
                  </a:lnTo>
                  <a:lnTo>
                    <a:pt x="0" y="3581"/>
                  </a:lnTo>
                  <a:lnTo>
                    <a:pt x="73825" y="3581"/>
                  </a:lnTo>
                  <a:lnTo>
                    <a:pt x="73825" y="123634"/>
                  </a:lnTo>
                  <a:lnTo>
                    <a:pt x="77393" y="123634"/>
                  </a:lnTo>
                  <a:lnTo>
                    <a:pt x="140696" y="106416"/>
                  </a:lnTo>
                  <a:lnTo>
                    <a:pt x="168681" y="54775"/>
                  </a:lnTo>
                  <a:lnTo>
                    <a:pt x="175734" y="30812"/>
                  </a:lnTo>
                  <a:lnTo>
                    <a:pt x="188569" y="13695"/>
                  </a:lnTo>
                  <a:lnTo>
                    <a:pt x="207186" y="3424"/>
                  </a:lnTo>
                  <a:lnTo>
                    <a:pt x="231584" y="0"/>
                  </a:lnTo>
                  <a:lnTo>
                    <a:pt x="236801" y="111"/>
                  </a:lnTo>
                  <a:lnTo>
                    <a:pt x="244128" y="447"/>
                  </a:lnTo>
                  <a:lnTo>
                    <a:pt x="253565" y="1007"/>
                  </a:lnTo>
                  <a:lnTo>
                    <a:pt x="265112" y="1790"/>
                  </a:lnTo>
                  <a:lnTo>
                    <a:pt x="265112" y="62318"/>
                  </a:lnTo>
                  <a:lnTo>
                    <a:pt x="259956" y="61252"/>
                  </a:lnTo>
                  <a:lnTo>
                    <a:pt x="255320" y="60731"/>
                  </a:lnTo>
                  <a:lnTo>
                    <a:pt x="251231" y="60731"/>
                  </a:lnTo>
                  <a:lnTo>
                    <a:pt x="243293" y="60731"/>
                  </a:lnTo>
                  <a:lnTo>
                    <a:pt x="237794" y="66878"/>
                  </a:lnTo>
                  <a:lnTo>
                    <a:pt x="224327" y="106640"/>
                  </a:lnTo>
                  <a:lnTo>
                    <a:pt x="183742" y="144144"/>
                  </a:lnTo>
                  <a:lnTo>
                    <a:pt x="153593" y="154190"/>
                  </a:lnTo>
                  <a:lnTo>
                    <a:pt x="186012" y="167275"/>
                  </a:lnTo>
                  <a:lnTo>
                    <a:pt x="211239" y="187082"/>
                  </a:lnTo>
                  <a:lnTo>
                    <a:pt x="229274" y="213610"/>
                  </a:lnTo>
                  <a:lnTo>
                    <a:pt x="240118" y="246862"/>
                  </a:lnTo>
                  <a:lnTo>
                    <a:pt x="242493" y="258495"/>
                  </a:lnTo>
                  <a:lnTo>
                    <a:pt x="247789" y="264325"/>
                  </a:lnTo>
                  <a:lnTo>
                    <a:pt x="255993" y="264325"/>
                  </a:lnTo>
                  <a:lnTo>
                    <a:pt x="263258" y="264325"/>
                  </a:lnTo>
                  <a:lnTo>
                    <a:pt x="268097" y="263931"/>
                  </a:lnTo>
                  <a:lnTo>
                    <a:pt x="270471" y="263131"/>
                  </a:lnTo>
                  <a:lnTo>
                    <a:pt x="270471" y="324256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8" name="object 88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170286" y="2492921"/>
              <a:ext cx="290512" cy="331000"/>
            </a:xfrm>
            <a:prstGeom prst="rect">
              <a:avLst/>
            </a:prstGeom>
          </p:spPr>
        </p:pic>
        <p:sp>
          <p:nvSpPr>
            <p:cNvPr id="89" name="object 89" descr=""/>
            <p:cNvSpPr/>
            <p:nvPr/>
          </p:nvSpPr>
          <p:spPr>
            <a:xfrm>
              <a:off x="3170286" y="2492921"/>
              <a:ext cx="290830" cy="331470"/>
            </a:xfrm>
            <a:custGeom>
              <a:avLst/>
              <a:gdLst/>
              <a:ahLst/>
              <a:cxnLst/>
              <a:rect l="l" t="t" r="r" b="b"/>
              <a:pathLst>
                <a:path w="290829" h="331469">
                  <a:moveTo>
                    <a:pt x="198043" y="293496"/>
                  </a:moveTo>
                  <a:lnTo>
                    <a:pt x="161734" y="320484"/>
                  </a:lnTo>
                  <a:lnTo>
                    <a:pt x="122883" y="330342"/>
                  </a:lnTo>
                  <a:lnTo>
                    <a:pt x="110134" y="331000"/>
                  </a:lnTo>
                  <a:lnTo>
                    <a:pt x="85404" y="329387"/>
                  </a:lnTo>
                  <a:lnTo>
                    <a:pt x="44728" y="316485"/>
                  </a:lnTo>
                  <a:lnTo>
                    <a:pt x="16185" y="290897"/>
                  </a:lnTo>
                  <a:lnTo>
                    <a:pt x="1798" y="254483"/>
                  </a:lnTo>
                  <a:lnTo>
                    <a:pt x="0" y="232371"/>
                  </a:lnTo>
                  <a:lnTo>
                    <a:pt x="2493" y="207309"/>
                  </a:lnTo>
                  <a:lnTo>
                    <a:pt x="22438" y="164547"/>
                  </a:lnTo>
                  <a:lnTo>
                    <a:pt x="62291" y="132438"/>
                  </a:lnTo>
                  <a:lnTo>
                    <a:pt x="121822" y="115965"/>
                  </a:lnTo>
                  <a:lnTo>
                    <a:pt x="158953" y="113906"/>
                  </a:lnTo>
                  <a:lnTo>
                    <a:pt x="165749" y="114227"/>
                  </a:lnTo>
                  <a:lnTo>
                    <a:pt x="173240" y="115193"/>
                  </a:lnTo>
                  <a:lnTo>
                    <a:pt x="181427" y="116804"/>
                  </a:lnTo>
                  <a:lnTo>
                    <a:pt x="190309" y="119062"/>
                  </a:lnTo>
                  <a:lnTo>
                    <a:pt x="185880" y="94150"/>
                  </a:lnTo>
                  <a:lnTo>
                    <a:pt x="172594" y="76353"/>
                  </a:lnTo>
                  <a:lnTo>
                    <a:pt x="150452" y="65675"/>
                  </a:lnTo>
                  <a:lnTo>
                    <a:pt x="119456" y="62115"/>
                  </a:lnTo>
                  <a:lnTo>
                    <a:pt x="99405" y="62996"/>
                  </a:lnTo>
                  <a:lnTo>
                    <a:pt x="80916" y="65638"/>
                  </a:lnTo>
                  <a:lnTo>
                    <a:pt x="63986" y="70039"/>
                  </a:lnTo>
                  <a:lnTo>
                    <a:pt x="48615" y="76199"/>
                  </a:lnTo>
                  <a:lnTo>
                    <a:pt x="32740" y="19049"/>
                  </a:lnTo>
                  <a:lnTo>
                    <a:pt x="52674" y="10715"/>
                  </a:lnTo>
                  <a:lnTo>
                    <a:pt x="74564" y="4762"/>
                  </a:lnTo>
                  <a:lnTo>
                    <a:pt x="98413" y="1190"/>
                  </a:lnTo>
                  <a:lnTo>
                    <a:pt x="124218" y="0"/>
                  </a:lnTo>
                  <a:lnTo>
                    <a:pt x="158598" y="2133"/>
                  </a:lnTo>
                  <a:lnTo>
                    <a:pt x="212181" y="19202"/>
                  </a:lnTo>
                  <a:lnTo>
                    <a:pt x="246051" y="54673"/>
                  </a:lnTo>
                  <a:lnTo>
                    <a:pt x="262824" y="117176"/>
                  </a:lnTo>
                  <a:lnTo>
                    <a:pt x="264922" y="159143"/>
                  </a:lnTo>
                  <a:lnTo>
                    <a:pt x="264922" y="227406"/>
                  </a:lnTo>
                  <a:lnTo>
                    <a:pt x="266520" y="256293"/>
                  </a:lnTo>
                  <a:lnTo>
                    <a:pt x="271316" y="279250"/>
                  </a:lnTo>
                  <a:lnTo>
                    <a:pt x="279313" y="296279"/>
                  </a:lnTo>
                  <a:lnTo>
                    <a:pt x="290512" y="307378"/>
                  </a:lnTo>
                  <a:lnTo>
                    <a:pt x="286109" y="314400"/>
                  </a:lnTo>
                  <a:lnTo>
                    <a:pt x="244475" y="331000"/>
                  </a:lnTo>
                  <a:lnTo>
                    <a:pt x="236726" y="330280"/>
                  </a:lnTo>
                  <a:lnTo>
                    <a:pt x="204938" y="307232"/>
                  </a:lnTo>
                  <a:lnTo>
                    <a:pt x="201005" y="300550"/>
                  </a:lnTo>
                  <a:lnTo>
                    <a:pt x="198043" y="293496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0" name="object 90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238155" y="2658021"/>
              <a:ext cx="129374" cy="113309"/>
            </a:xfrm>
            <a:prstGeom prst="rect">
              <a:avLst/>
            </a:prstGeom>
          </p:spPr>
        </p:pic>
        <p:pic>
          <p:nvPicPr>
            <p:cNvPr id="91" name="object 91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508221" y="2499080"/>
              <a:ext cx="272859" cy="318884"/>
            </a:xfrm>
            <a:prstGeom prst="rect">
              <a:avLst/>
            </a:prstGeom>
          </p:spPr>
        </p:pic>
        <p:sp>
          <p:nvSpPr>
            <p:cNvPr id="92" name="object 92" descr=""/>
            <p:cNvSpPr/>
            <p:nvPr/>
          </p:nvSpPr>
          <p:spPr>
            <a:xfrm>
              <a:off x="3508221" y="2499080"/>
              <a:ext cx="273050" cy="319405"/>
            </a:xfrm>
            <a:custGeom>
              <a:avLst/>
              <a:gdLst/>
              <a:ahLst/>
              <a:cxnLst/>
              <a:rect l="l" t="t" r="r" b="b"/>
              <a:pathLst>
                <a:path w="273050" h="319405">
                  <a:moveTo>
                    <a:pt x="272859" y="318884"/>
                  </a:moveTo>
                  <a:lnTo>
                    <a:pt x="198437" y="318884"/>
                  </a:lnTo>
                  <a:lnTo>
                    <a:pt x="198437" y="198831"/>
                  </a:lnTo>
                  <a:lnTo>
                    <a:pt x="176154" y="203517"/>
                  </a:lnTo>
                  <a:lnTo>
                    <a:pt x="155330" y="206867"/>
                  </a:lnTo>
                  <a:lnTo>
                    <a:pt x="135968" y="208878"/>
                  </a:lnTo>
                  <a:lnTo>
                    <a:pt x="118071" y="209549"/>
                  </a:lnTo>
                  <a:lnTo>
                    <a:pt x="91087" y="207664"/>
                  </a:lnTo>
                  <a:lnTo>
                    <a:pt x="47234" y="192581"/>
                  </a:lnTo>
                  <a:lnTo>
                    <a:pt x="17080" y="162651"/>
                  </a:lnTo>
                  <a:lnTo>
                    <a:pt x="1897" y="119288"/>
                  </a:lnTo>
                  <a:lnTo>
                    <a:pt x="0" y="92659"/>
                  </a:lnTo>
                  <a:lnTo>
                    <a:pt x="0" y="0"/>
                  </a:lnTo>
                  <a:lnTo>
                    <a:pt x="75209" y="0"/>
                  </a:lnTo>
                  <a:lnTo>
                    <a:pt x="75209" y="86118"/>
                  </a:lnTo>
                  <a:lnTo>
                    <a:pt x="78955" y="113031"/>
                  </a:lnTo>
                  <a:lnTo>
                    <a:pt x="90192" y="132256"/>
                  </a:lnTo>
                  <a:lnTo>
                    <a:pt x="108920" y="143791"/>
                  </a:lnTo>
                  <a:lnTo>
                    <a:pt x="135140" y="147637"/>
                  </a:lnTo>
                  <a:lnTo>
                    <a:pt x="150333" y="147140"/>
                  </a:lnTo>
                  <a:lnTo>
                    <a:pt x="165946" y="145649"/>
                  </a:lnTo>
                  <a:lnTo>
                    <a:pt x="181980" y="143169"/>
                  </a:lnTo>
                  <a:lnTo>
                    <a:pt x="198437" y="139699"/>
                  </a:lnTo>
                  <a:lnTo>
                    <a:pt x="198437" y="0"/>
                  </a:lnTo>
                  <a:lnTo>
                    <a:pt x="272859" y="0"/>
                  </a:lnTo>
                  <a:lnTo>
                    <a:pt x="272859" y="318884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3" name="object 93" descr=""/>
          <p:cNvGrpSpPr/>
          <p:nvPr/>
        </p:nvGrpSpPr>
        <p:grpSpPr>
          <a:xfrm>
            <a:off x="3835741" y="2486571"/>
            <a:ext cx="936625" cy="344170"/>
            <a:chOff x="3835741" y="2486571"/>
            <a:chExt cx="936625" cy="344170"/>
          </a:xfrm>
        </p:grpSpPr>
        <p:pic>
          <p:nvPicPr>
            <p:cNvPr id="94" name="object 94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842091" y="2492921"/>
              <a:ext cx="311353" cy="331000"/>
            </a:xfrm>
            <a:prstGeom prst="rect">
              <a:avLst/>
            </a:prstGeom>
          </p:spPr>
        </p:pic>
        <p:sp>
          <p:nvSpPr>
            <p:cNvPr id="95" name="object 95" descr=""/>
            <p:cNvSpPr/>
            <p:nvPr/>
          </p:nvSpPr>
          <p:spPr>
            <a:xfrm>
              <a:off x="3842091" y="2492921"/>
              <a:ext cx="311785" cy="331470"/>
            </a:xfrm>
            <a:custGeom>
              <a:avLst/>
              <a:gdLst/>
              <a:ahLst/>
              <a:cxnLst/>
              <a:rect l="l" t="t" r="r" b="b"/>
              <a:pathLst>
                <a:path w="311785" h="331469">
                  <a:moveTo>
                    <a:pt x="305396" y="188315"/>
                  </a:moveTo>
                  <a:lnTo>
                    <a:pt x="77393" y="188315"/>
                  </a:lnTo>
                  <a:lnTo>
                    <a:pt x="79715" y="206324"/>
                  </a:lnTo>
                  <a:lnTo>
                    <a:pt x="103784" y="247853"/>
                  </a:lnTo>
                  <a:lnTo>
                    <a:pt x="149624" y="267759"/>
                  </a:lnTo>
                  <a:lnTo>
                    <a:pt x="168871" y="269087"/>
                  </a:lnTo>
                  <a:lnTo>
                    <a:pt x="192539" y="267387"/>
                  </a:lnTo>
                  <a:lnTo>
                    <a:pt x="213326" y="262288"/>
                  </a:lnTo>
                  <a:lnTo>
                    <a:pt x="231235" y="253791"/>
                  </a:lnTo>
                  <a:lnTo>
                    <a:pt x="246265" y="241896"/>
                  </a:lnTo>
                  <a:lnTo>
                    <a:pt x="274840" y="299440"/>
                  </a:lnTo>
                  <a:lnTo>
                    <a:pt x="252415" y="313249"/>
                  </a:lnTo>
                  <a:lnTo>
                    <a:pt x="225429" y="323111"/>
                  </a:lnTo>
                  <a:lnTo>
                    <a:pt x="193878" y="329028"/>
                  </a:lnTo>
                  <a:lnTo>
                    <a:pt x="157759" y="331000"/>
                  </a:lnTo>
                  <a:lnTo>
                    <a:pt x="123321" y="328383"/>
                  </a:lnTo>
                  <a:lnTo>
                    <a:pt x="65676" y="307447"/>
                  </a:lnTo>
                  <a:lnTo>
                    <a:pt x="23890" y="265844"/>
                  </a:lnTo>
                  <a:lnTo>
                    <a:pt x="2654" y="205817"/>
                  </a:lnTo>
                  <a:lnTo>
                    <a:pt x="0" y="169075"/>
                  </a:lnTo>
                  <a:lnTo>
                    <a:pt x="2914" y="132920"/>
                  </a:lnTo>
                  <a:lnTo>
                    <a:pt x="26231" y="71702"/>
                  </a:lnTo>
                  <a:lnTo>
                    <a:pt x="71182" y="26231"/>
                  </a:lnTo>
                  <a:lnTo>
                    <a:pt x="127042" y="2914"/>
                  </a:lnTo>
                  <a:lnTo>
                    <a:pt x="158356" y="0"/>
                  </a:lnTo>
                  <a:lnTo>
                    <a:pt x="190951" y="2580"/>
                  </a:lnTo>
                  <a:lnTo>
                    <a:pt x="246315" y="23220"/>
                  </a:lnTo>
                  <a:lnTo>
                    <a:pt x="287580" y="63289"/>
                  </a:lnTo>
                  <a:lnTo>
                    <a:pt x="308712" y="116175"/>
                  </a:lnTo>
                  <a:lnTo>
                    <a:pt x="311353" y="147040"/>
                  </a:lnTo>
                  <a:lnTo>
                    <a:pt x="310981" y="155277"/>
                  </a:lnTo>
                  <a:lnTo>
                    <a:pt x="309865" y="164901"/>
                  </a:lnTo>
                  <a:lnTo>
                    <a:pt x="308004" y="175913"/>
                  </a:lnTo>
                  <a:lnTo>
                    <a:pt x="305396" y="188315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6" name="object 96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916120" y="2548686"/>
              <a:ext cx="168668" cy="82943"/>
            </a:xfrm>
            <a:prstGeom prst="rect">
              <a:avLst/>
            </a:prstGeom>
          </p:spPr>
        </p:pic>
        <p:pic>
          <p:nvPicPr>
            <p:cNvPr id="97" name="object 97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194516" y="2492921"/>
              <a:ext cx="273050" cy="331000"/>
            </a:xfrm>
            <a:prstGeom prst="rect">
              <a:avLst/>
            </a:prstGeom>
          </p:spPr>
        </p:pic>
        <p:sp>
          <p:nvSpPr>
            <p:cNvPr id="98" name="object 98" descr=""/>
            <p:cNvSpPr/>
            <p:nvPr/>
          </p:nvSpPr>
          <p:spPr>
            <a:xfrm>
              <a:off x="4194516" y="2492921"/>
              <a:ext cx="273050" cy="331470"/>
            </a:xfrm>
            <a:custGeom>
              <a:avLst/>
              <a:gdLst/>
              <a:ahLst/>
              <a:cxnLst/>
              <a:rect l="l" t="t" r="r" b="b"/>
              <a:pathLst>
                <a:path w="273050" h="331469">
                  <a:moveTo>
                    <a:pt x="270675" y="31749"/>
                  </a:moveTo>
                  <a:lnTo>
                    <a:pt x="238721" y="87121"/>
                  </a:lnTo>
                  <a:lnTo>
                    <a:pt x="224312" y="76179"/>
                  </a:lnTo>
                  <a:lnTo>
                    <a:pt x="207868" y="68365"/>
                  </a:lnTo>
                  <a:lnTo>
                    <a:pt x="189388" y="63677"/>
                  </a:lnTo>
                  <a:lnTo>
                    <a:pt x="168871" y="62115"/>
                  </a:lnTo>
                  <a:lnTo>
                    <a:pt x="148919" y="63851"/>
                  </a:lnTo>
                  <a:lnTo>
                    <a:pt x="102006" y="89890"/>
                  </a:lnTo>
                  <a:lnTo>
                    <a:pt x="83546" y="123331"/>
                  </a:lnTo>
                  <a:lnTo>
                    <a:pt x="77393" y="168478"/>
                  </a:lnTo>
                  <a:lnTo>
                    <a:pt x="83334" y="212493"/>
                  </a:lnTo>
                  <a:lnTo>
                    <a:pt x="101157" y="243933"/>
                  </a:lnTo>
                  <a:lnTo>
                    <a:pt x="130859" y="262798"/>
                  </a:lnTo>
                  <a:lnTo>
                    <a:pt x="172440" y="269087"/>
                  </a:lnTo>
                  <a:lnTo>
                    <a:pt x="192869" y="267351"/>
                  </a:lnTo>
                  <a:lnTo>
                    <a:pt x="211883" y="262142"/>
                  </a:lnTo>
                  <a:lnTo>
                    <a:pt x="229483" y="253458"/>
                  </a:lnTo>
                  <a:lnTo>
                    <a:pt x="245668" y="241299"/>
                  </a:lnTo>
                  <a:lnTo>
                    <a:pt x="273050" y="300037"/>
                  </a:lnTo>
                  <a:lnTo>
                    <a:pt x="227622" y="322361"/>
                  </a:lnTo>
                  <a:lnTo>
                    <a:pt x="188917" y="329706"/>
                  </a:lnTo>
                  <a:lnTo>
                    <a:pt x="158953" y="331000"/>
                  </a:lnTo>
                  <a:lnTo>
                    <a:pt x="124472" y="328345"/>
                  </a:lnTo>
                  <a:lnTo>
                    <a:pt x="66530" y="307109"/>
                  </a:lnTo>
                  <a:lnTo>
                    <a:pt x="24228" y="265025"/>
                  </a:lnTo>
                  <a:lnTo>
                    <a:pt x="2692" y="204999"/>
                  </a:lnTo>
                  <a:lnTo>
                    <a:pt x="0" y="168478"/>
                  </a:lnTo>
                  <a:lnTo>
                    <a:pt x="2890" y="132335"/>
                  </a:lnTo>
                  <a:lnTo>
                    <a:pt x="26012" y="71217"/>
                  </a:lnTo>
                  <a:lnTo>
                    <a:pt x="71612" y="26012"/>
                  </a:lnTo>
                  <a:lnTo>
                    <a:pt x="135310" y="2890"/>
                  </a:lnTo>
                  <a:lnTo>
                    <a:pt x="173634" y="0"/>
                  </a:lnTo>
                  <a:lnTo>
                    <a:pt x="200759" y="1985"/>
                  </a:lnTo>
                  <a:lnTo>
                    <a:pt x="225974" y="7940"/>
                  </a:lnTo>
                  <a:lnTo>
                    <a:pt x="249279" y="17862"/>
                  </a:lnTo>
                  <a:lnTo>
                    <a:pt x="270675" y="31749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9" name="object 99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507952" y="2499461"/>
              <a:ext cx="257771" cy="318770"/>
            </a:xfrm>
            <a:prstGeom prst="rect">
              <a:avLst/>
            </a:prstGeom>
          </p:spPr>
        </p:pic>
        <p:sp>
          <p:nvSpPr>
            <p:cNvPr id="100" name="object 100" descr=""/>
            <p:cNvSpPr/>
            <p:nvPr/>
          </p:nvSpPr>
          <p:spPr>
            <a:xfrm>
              <a:off x="4507952" y="2499080"/>
              <a:ext cx="257810" cy="319405"/>
            </a:xfrm>
            <a:custGeom>
              <a:avLst/>
              <a:gdLst/>
              <a:ahLst/>
              <a:cxnLst/>
              <a:rect l="l" t="t" r="r" b="b"/>
              <a:pathLst>
                <a:path w="257810" h="319405">
                  <a:moveTo>
                    <a:pt x="166484" y="62903"/>
                  </a:moveTo>
                  <a:lnTo>
                    <a:pt x="166484" y="318884"/>
                  </a:lnTo>
                  <a:lnTo>
                    <a:pt x="91478" y="318884"/>
                  </a:lnTo>
                  <a:lnTo>
                    <a:pt x="91478" y="62903"/>
                  </a:lnTo>
                  <a:lnTo>
                    <a:pt x="0" y="62903"/>
                  </a:lnTo>
                  <a:lnTo>
                    <a:pt x="0" y="0"/>
                  </a:lnTo>
                  <a:lnTo>
                    <a:pt x="257771" y="0"/>
                  </a:lnTo>
                  <a:lnTo>
                    <a:pt x="257771" y="62903"/>
                  </a:lnTo>
                  <a:lnTo>
                    <a:pt x="166484" y="62903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1" name="object 101" descr=""/>
          <p:cNvGrpSpPr/>
          <p:nvPr/>
        </p:nvGrpSpPr>
        <p:grpSpPr>
          <a:xfrm>
            <a:off x="4819001" y="2486571"/>
            <a:ext cx="636905" cy="344170"/>
            <a:chOff x="4819001" y="2486571"/>
            <a:chExt cx="636905" cy="344170"/>
          </a:xfrm>
        </p:grpSpPr>
        <p:pic>
          <p:nvPicPr>
            <p:cNvPr id="102" name="object 102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4825351" y="2495499"/>
              <a:ext cx="268084" cy="322465"/>
            </a:xfrm>
            <a:prstGeom prst="rect">
              <a:avLst/>
            </a:prstGeom>
          </p:spPr>
        </p:pic>
        <p:sp>
          <p:nvSpPr>
            <p:cNvPr id="103" name="object 103" descr=""/>
            <p:cNvSpPr/>
            <p:nvPr/>
          </p:nvSpPr>
          <p:spPr>
            <a:xfrm>
              <a:off x="4825351" y="2495499"/>
              <a:ext cx="268605" cy="322580"/>
            </a:xfrm>
            <a:custGeom>
              <a:avLst/>
              <a:gdLst/>
              <a:ahLst/>
              <a:cxnLst/>
              <a:rect l="l" t="t" r="r" b="b"/>
              <a:pathLst>
                <a:path w="268604" h="322580">
                  <a:moveTo>
                    <a:pt x="205981" y="152400"/>
                  </a:moveTo>
                  <a:lnTo>
                    <a:pt x="233151" y="165832"/>
                  </a:lnTo>
                  <a:lnTo>
                    <a:pt x="252558" y="183705"/>
                  </a:lnTo>
                  <a:lnTo>
                    <a:pt x="264202" y="206017"/>
                  </a:lnTo>
                  <a:lnTo>
                    <a:pt x="268084" y="232765"/>
                  </a:lnTo>
                  <a:lnTo>
                    <a:pt x="266112" y="252266"/>
                  </a:lnTo>
                  <a:lnTo>
                    <a:pt x="236537" y="298259"/>
                  </a:lnTo>
                  <a:lnTo>
                    <a:pt x="197248" y="316415"/>
                  </a:lnTo>
                  <a:lnTo>
                    <a:pt x="142481" y="322465"/>
                  </a:lnTo>
                  <a:lnTo>
                    <a:pt x="0" y="322465"/>
                  </a:lnTo>
                  <a:lnTo>
                    <a:pt x="0" y="4165"/>
                  </a:lnTo>
                  <a:lnTo>
                    <a:pt x="42243" y="2346"/>
                  </a:lnTo>
                  <a:lnTo>
                    <a:pt x="79476" y="1044"/>
                  </a:lnTo>
                  <a:lnTo>
                    <a:pt x="111699" y="261"/>
                  </a:lnTo>
                  <a:lnTo>
                    <a:pt x="138912" y="0"/>
                  </a:lnTo>
                  <a:lnTo>
                    <a:pt x="164915" y="1502"/>
                  </a:lnTo>
                  <a:lnTo>
                    <a:pt x="207481" y="13512"/>
                  </a:lnTo>
                  <a:lnTo>
                    <a:pt x="246660" y="51990"/>
                  </a:lnTo>
                  <a:lnTo>
                    <a:pt x="253408" y="97870"/>
                  </a:lnTo>
                  <a:lnTo>
                    <a:pt x="234518" y="134103"/>
                  </a:lnTo>
                  <a:lnTo>
                    <a:pt x="205981" y="152400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4" name="object 104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891035" y="2545118"/>
              <a:ext cx="123621" cy="85318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891035" y="2670721"/>
              <a:ext cx="135927" cy="97040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138088" y="2492921"/>
              <a:ext cx="311353" cy="331000"/>
            </a:xfrm>
            <a:prstGeom prst="rect">
              <a:avLst/>
            </a:prstGeom>
          </p:spPr>
        </p:pic>
        <p:sp>
          <p:nvSpPr>
            <p:cNvPr id="107" name="object 107" descr=""/>
            <p:cNvSpPr/>
            <p:nvPr/>
          </p:nvSpPr>
          <p:spPr>
            <a:xfrm>
              <a:off x="5138088" y="2492921"/>
              <a:ext cx="311785" cy="331470"/>
            </a:xfrm>
            <a:custGeom>
              <a:avLst/>
              <a:gdLst/>
              <a:ahLst/>
              <a:cxnLst/>
              <a:rect l="l" t="t" r="r" b="b"/>
              <a:pathLst>
                <a:path w="311785" h="331469">
                  <a:moveTo>
                    <a:pt x="305396" y="188315"/>
                  </a:moveTo>
                  <a:lnTo>
                    <a:pt x="77393" y="188315"/>
                  </a:lnTo>
                  <a:lnTo>
                    <a:pt x="79708" y="206324"/>
                  </a:lnTo>
                  <a:lnTo>
                    <a:pt x="103784" y="247853"/>
                  </a:lnTo>
                  <a:lnTo>
                    <a:pt x="149624" y="267759"/>
                  </a:lnTo>
                  <a:lnTo>
                    <a:pt x="168871" y="269087"/>
                  </a:lnTo>
                  <a:lnTo>
                    <a:pt x="192533" y="267387"/>
                  </a:lnTo>
                  <a:lnTo>
                    <a:pt x="213321" y="262288"/>
                  </a:lnTo>
                  <a:lnTo>
                    <a:pt x="231233" y="253791"/>
                  </a:lnTo>
                  <a:lnTo>
                    <a:pt x="246265" y="241896"/>
                  </a:lnTo>
                  <a:lnTo>
                    <a:pt x="274840" y="299440"/>
                  </a:lnTo>
                  <a:lnTo>
                    <a:pt x="252414" y="313249"/>
                  </a:lnTo>
                  <a:lnTo>
                    <a:pt x="225425" y="323111"/>
                  </a:lnTo>
                  <a:lnTo>
                    <a:pt x="193873" y="329028"/>
                  </a:lnTo>
                  <a:lnTo>
                    <a:pt x="157759" y="331000"/>
                  </a:lnTo>
                  <a:lnTo>
                    <a:pt x="123314" y="328383"/>
                  </a:lnTo>
                  <a:lnTo>
                    <a:pt x="65669" y="307447"/>
                  </a:lnTo>
                  <a:lnTo>
                    <a:pt x="23890" y="265844"/>
                  </a:lnTo>
                  <a:lnTo>
                    <a:pt x="2654" y="205817"/>
                  </a:lnTo>
                  <a:lnTo>
                    <a:pt x="0" y="169075"/>
                  </a:lnTo>
                  <a:lnTo>
                    <a:pt x="2914" y="132920"/>
                  </a:lnTo>
                  <a:lnTo>
                    <a:pt x="26231" y="71702"/>
                  </a:lnTo>
                  <a:lnTo>
                    <a:pt x="71175" y="26231"/>
                  </a:lnTo>
                  <a:lnTo>
                    <a:pt x="127035" y="2914"/>
                  </a:lnTo>
                  <a:lnTo>
                    <a:pt x="158356" y="0"/>
                  </a:lnTo>
                  <a:lnTo>
                    <a:pt x="190945" y="2580"/>
                  </a:lnTo>
                  <a:lnTo>
                    <a:pt x="246308" y="23220"/>
                  </a:lnTo>
                  <a:lnTo>
                    <a:pt x="287569" y="63289"/>
                  </a:lnTo>
                  <a:lnTo>
                    <a:pt x="308710" y="116175"/>
                  </a:lnTo>
                  <a:lnTo>
                    <a:pt x="311353" y="147040"/>
                  </a:lnTo>
                  <a:lnTo>
                    <a:pt x="310979" y="155277"/>
                  </a:lnTo>
                  <a:lnTo>
                    <a:pt x="309860" y="164901"/>
                  </a:lnTo>
                  <a:lnTo>
                    <a:pt x="307999" y="175913"/>
                  </a:lnTo>
                  <a:lnTo>
                    <a:pt x="305396" y="188315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8" name="object 108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212104" y="2548686"/>
              <a:ext cx="168668" cy="82943"/>
            </a:xfrm>
            <a:prstGeom prst="rect">
              <a:avLst/>
            </a:prstGeom>
          </p:spPr>
        </p:pic>
      </p:grpSp>
      <p:grpSp>
        <p:nvGrpSpPr>
          <p:cNvPr id="109" name="object 109" descr=""/>
          <p:cNvGrpSpPr/>
          <p:nvPr/>
        </p:nvGrpSpPr>
        <p:grpSpPr>
          <a:xfrm>
            <a:off x="5687262" y="2485377"/>
            <a:ext cx="299085" cy="346710"/>
            <a:chOff x="5687262" y="2485377"/>
            <a:chExt cx="299085" cy="346710"/>
          </a:xfrm>
        </p:grpSpPr>
        <p:pic>
          <p:nvPicPr>
            <p:cNvPr id="110" name="object 110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693612" y="2491727"/>
              <a:ext cx="285953" cy="333781"/>
            </a:xfrm>
            <a:prstGeom prst="rect">
              <a:avLst/>
            </a:prstGeom>
          </p:spPr>
        </p:pic>
        <p:sp>
          <p:nvSpPr>
            <p:cNvPr id="111" name="object 111" descr=""/>
            <p:cNvSpPr/>
            <p:nvPr/>
          </p:nvSpPr>
          <p:spPr>
            <a:xfrm>
              <a:off x="5693612" y="2491727"/>
              <a:ext cx="286385" cy="334010"/>
            </a:xfrm>
            <a:custGeom>
              <a:avLst/>
              <a:gdLst/>
              <a:ahLst/>
              <a:cxnLst/>
              <a:rect l="l" t="t" r="r" b="b"/>
              <a:pathLst>
                <a:path w="286385" h="334010">
                  <a:moveTo>
                    <a:pt x="285953" y="326237"/>
                  </a:moveTo>
                  <a:lnTo>
                    <a:pt x="211531" y="326237"/>
                  </a:lnTo>
                  <a:lnTo>
                    <a:pt x="211531" y="133553"/>
                  </a:lnTo>
                  <a:lnTo>
                    <a:pt x="20243" y="333781"/>
                  </a:lnTo>
                  <a:lnTo>
                    <a:pt x="0" y="333781"/>
                  </a:lnTo>
                  <a:lnTo>
                    <a:pt x="0" y="7353"/>
                  </a:lnTo>
                  <a:lnTo>
                    <a:pt x="74409" y="7353"/>
                  </a:lnTo>
                  <a:lnTo>
                    <a:pt x="74409" y="200025"/>
                  </a:lnTo>
                  <a:lnTo>
                    <a:pt x="265709" y="0"/>
                  </a:lnTo>
                  <a:lnTo>
                    <a:pt x="285953" y="0"/>
                  </a:lnTo>
                  <a:lnTo>
                    <a:pt x="285953" y="326237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2" name="object 112" descr=""/>
          <p:cNvGrpSpPr/>
          <p:nvPr/>
        </p:nvGrpSpPr>
        <p:grpSpPr>
          <a:xfrm>
            <a:off x="6053669" y="2492730"/>
            <a:ext cx="294005" cy="332105"/>
            <a:chOff x="6053669" y="2492730"/>
            <a:chExt cx="294005" cy="332105"/>
          </a:xfrm>
        </p:grpSpPr>
        <p:pic>
          <p:nvPicPr>
            <p:cNvPr id="113" name="object 113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060019" y="2681071"/>
              <a:ext cx="74422" cy="137160"/>
            </a:xfrm>
            <a:prstGeom prst="rect">
              <a:avLst/>
            </a:prstGeom>
          </p:spPr>
        </p:pic>
        <p:pic>
          <p:nvPicPr>
            <p:cNvPr id="114" name="object 114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060019" y="2499461"/>
              <a:ext cx="280987" cy="318770"/>
            </a:xfrm>
            <a:prstGeom prst="rect">
              <a:avLst/>
            </a:prstGeom>
          </p:spPr>
        </p:pic>
        <p:sp>
          <p:nvSpPr>
            <p:cNvPr id="115" name="object 115" descr=""/>
            <p:cNvSpPr/>
            <p:nvPr/>
          </p:nvSpPr>
          <p:spPr>
            <a:xfrm>
              <a:off x="6060019" y="2499080"/>
              <a:ext cx="281305" cy="319405"/>
            </a:xfrm>
            <a:custGeom>
              <a:avLst/>
              <a:gdLst/>
              <a:ahLst/>
              <a:cxnLst/>
              <a:rect l="l" t="t" r="r" b="b"/>
              <a:pathLst>
                <a:path w="281304" h="319405">
                  <a:moveTo>
                    <a:pt x="280987" y="318884"/>
                  </a:moveTo>
                  <a:lnTo>
                    <a:pt x="206578" y="318884"/>
                  </a:lnTo>
                  <a:lnTo>
                    <a:pt x="206578" y="182156"/>
                  </a:lnTo>
                  <a:lnTo>
                    <a:pt x="74422" y="182156"/>
                  </a:lnTo>
                  <a:lnTo>
                    <a:pt x="74422" y="318884"/>
                  </a:lnTo>
                  <a:lnTo>
                    <a:pt x="0" y="318884"/>
                  </a:lnTo>
                  <a:lnTo>
                    <a:pt x="0" y="0"/>
                  </a:lnTo>
                  <a:lnTo>
                    <a:pt x="74422" y="0"/>
                  </a:lnTo>
                  <a:lnTo>
                    <a:pt x="74422" y="120649"/>
                  </a:lnTo>
                  <a:lnTo>
                    <a:pt x="206578" y="120649"/>
                  </a:lnTo>
                  <a:lnTo>
                    <a:pt x="206578" y="0"/>
                  </a:lnTo>
                  <a:lnTo>
                    <a:pt x="280987" y="0"/>
                  </a:lnTo>
                  <a:lnTo>
                    <a:pt x="280987" y="318884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6" name="object 116" descr=""/>
          <p:cNvGrpSpPr/>
          <p:nvPr/>
        </p:nvGrpSpPr>
        <p:grpSpPr>
          <a:xfrm>
            <a:off x="6395579" y="2486571"/>
            <a:ext cx="584200" cy="344170"/>
            <a:chOff x="6395579" y="2486571"/>
            <a:chExt cx="584200" cy="344170"/>
          </a:xfrm>
        </p:grpSpPr>
        <p:pic>
          <p:nvPicPr>
            <p:cNvPr id="117" name="object 117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6401928" y="2492921"/>
              <a:ext cx="273049" cy="331000"/>
            </a:xfrm>
            <a:prstGeom prst="rect">
              <a:avLst/>
            </a:prstGeom>
          </p:spPr>
        </p:pic>
        <p:sp>
          <p:nvSpPr>
            <p:cNvPr id="118" name="object 118" descr=""/>
            <p:cNvSpPr/>
            <p:nvPr/>
          </p:nvSpPr>
          <p:spPr>
            <a:xfrm>
              <a:off x="6401928" y="2492921"/>
              <a:ext cx="273050" cy="331470"/>
            </a:xfrm>
            <a:custGeom>
              <a:avLst/>
              <a:gdLst/>
              <a:ahLst/>
              <a:cxnLst/>
              <a:rect l="l" t="t" r="r" b="b"/>
              <a:pathLst>
                <a:path w="273050" h="331469">
                  <a:moveTo>
                    <a:pt x="270675" y="31749"/>
                  </a:moveTo>
                  <a:lnTo>
                    <a:pt x="238721" y="87121"/>
                  </a:lnTo>
                  <a:lnTo>
                    <a:pt x="224310" y="76179"/>
                  </a:lnTo>
                  <a:lnTo>
                    <a:pt x="207864" y="68365"/>
                  </a:lnTo>
                  <a:lnTo>
                    <a:pt x="189383" y="63677"/>
                  </a:lnTo>
                  <a:lnTo>
                    <a:pt x="168871" y="62115"/>
                  </a:lnTo>
                  <a:lnTo>
                    <a:pt x="148917" y="63851"/>
                  </a:lnTo>
                  <a:lnTo>
                    <a:pt x="101993" y="89890"/>
                  </a:lnTo>
                  <a:lnTo>
                    <a:pt x="83545" y="123331"/>
                  </a:lnTo>
                  <a:lnTo>
                    <a:pt x="77393" y="168478"/>
                  </a:lnTo>
                  <a:lnTo>
                    <a:pt x="83334" y="212493"/>
                  </a:lnTo>
                  <a:lnTo>
                    <a:pt x="101157" y="243933"/>
                  </a:lnTo>
                  <a:lnTo>
                    <a:pt x="130859" y="262798"/>
                  </a:lnTo>
                  <a:lnTo>
                    <a:pt x="172440" y="269087"/>
                  </a:lnTo>
                  <a:lnTo>
                    <a:pt x="192869" y="267351"/>
                  </a:lnTo>
                  <a:lnTo>
                    <a:pt x="211883" y="262142"/>
                  </a:lnTo>
                  <a:lnTo>
                    <a:pt x="229483" y="253458"/>
                  </a:lnTo>
                  <a:lnTo>
                    <a:pt x="245668" y="241299"/>
                  </a:lnTo>
                  <a:lnTo>
                    <a:pt x="273050" y="300037"/>
                  </a:lnTo>
                  <a:lnTo>
                    <a:pt x="227622" y="322361"/>
                  </a:lnTo>
                  <a:lnTo>
                    <a:pt x="188917" y="329706"/>
                  </a:lnTo>
                  <a:lnTo>
                    <a:pt x="158953" y="331000"/>
                  </a:lnTo>
                  <a:lnTo>
                    <a:pt x="124472" y="328345"/>
                  </a:lnTo>
                  <a:lnTo>
                    <a:pt x="66530" y="307109"/>
                  </a:lnTo>
                  <a:lnTo>
                    <a:pt x="24222" y="265025"/>
                  </a:lnTo>
                  <a:lnTo>
                    <a:pt x="2691" y="204999"/>
                  </a:lnTo>
                  <a:lnTo>
                    <a:pt x="0" y="168478"/>
                  </a:lnTo>
                  <a:lnTo>
                    <a:pt x="2890" y="132335"/>
                  </a:lnTo>
                  <a:lnTo>
                    <a:pt x="26012" y="71217"/>
                  </a:lnTo>
                  <a:lnTo>
                    <a:pt x="71612" y="26012"/>
                  </a:lnTo>
                  <a:lnTo>
                    <a:pt x="135310" y="2890"/>
                  </a:lnTo>
                  <a:lnTo>
                    <a:pt x="173634" y="0"/>
                  </a:lnTo>
                  <a:lnTo>
                    <a:pt x="200759" y="1985"/>
                  </a:lnTo>
                  <a:lnTo>
                    <a:pt x="225974" y="7940"/>
                  </a:lnTo>
                  <a:lnTo>
                    <a:pt x="249279" y="17862"/>
                  </a:lnTo>
                  <a:lnTo>
                    <a:pt x="270675" y="31749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9" name="object 119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715364" y="2499461"/>
              <a:ext cx="257771" cy="318770"/>
            </a:xfrm>
            <a:prstGeom prst="rect">
              <a:avLst/>
            </a:prstGeom>
          </p:spPr>
        </p:pic>
        <p:sp>
          <p:nvSpPr>
            <p:cNvPr id="120" name="object 120" descr=""/>
            <p:cNvSpPr/>
            <p:nvPr/>
          </p:nvSpPr>
          <p:spPr>
            <a:xfrm>
              <a:off x="6715364" y="2499080"/>
              <a:ext cx="257810" cy="319405"/>
            </a:xfrm>
            <a:custGeom>
              <a:avLst/>
              <a:gdLst/>
              <a:ahLst/>
              <a:cxnLst/>
              <a:rect l="l" t="t" r="r" b="b"/>
              <a:pathLst>
                <a:path w="257809" h="319405">
                  <a:moveTo>
                    <a:pt x="166484" y="62903"/>
                  </a:moveTo>
                  <a:lnTo>
                    <a:pt x="166484" y="318884"/>
                  </a:lnTo>
                  <a:lnTo>
                    <a:pt x="91478" y="318884"/>
                  </a:lnTo>
                  <a:lnTo>
                    <a:pt x="91478" y="62903"/>
                  </a:lnTo>
                  <a:lnTo>
                    <a:pt x="0" y="62903"/>
                  </a:lnTo>
                  <a:lnTo>
                    <a:pt x="0" y="0"/>
                  </a:lnTo>
                  <a:lnTo>
                    <a:pt x="257771" y="0"/>
                  </a:lnTo>
                  <a:lnTo>
                    <a:pt x="257771" y="62903"/>
                  </a:lnTo>
                  <a:lnTo>
                    <a:pt x="166484" y="62903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1" name="object 121" descr=""/>
          <p:cNvGrpSpPr/>
          <p:nvPr/>
        </p:nvGrpSpPr>
        <p:grpSpPr>
          <a:xfrm>
            <a:off x="7026413" y="2486571"/>
            <a:ext cx="1430655" cy="462915"/>
            <a:chOff x="7026413" y="2486571"/>
            <a:chExt cx="1430655" cy="462915"/>
          </a:xfrm>
        </p:grpSpPr>
        <p:pic>
          <p:nvPicPr>
            <p:cNvPr id="122" name="object 122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7032763" y="2492921"/>
              <a:ext cx="295478" cy="450062"/>
            </a:xfrm>
            <a:prstGeom prst="rect">
              <a:avLst/>
            </a:prstGeom>
          </p:spPr>
        </p:pic>
        <p:sp>
          <p:nvSpPr>
            <p:cNvPr id="123" name="object 123" descr=""/>
            <p:cNvSpPr/>
            <p:nvPr/>
          </p:nvSpPr>
          <p:spPr>
            <a:xfrm>
              <a:off x="7032763" y="2492921"/>
              <a:ext cx="295910" cy="450215"/>
            </a:xfrm>
            <a:custGeom>
              <a:avLst/>
              <a:gdLst/>
              <a:ahLst/>
              <a:cxnLst/>
              <a:rect l="l" t="t" r="r" b="b"/>
              <a:pathLst>
                <a:path w="295909" h="450214">
                  <a:moveTo>
                    <a:pt x="74409" y="316903"/>
                  </a:moveTo>
                  <a:lnTo>
                    <a:pt x="74409" y="450062"/>
                  </a:lnTo>
                  <a:lnTo>
                    <a:pt x="0" y="450062"/>
                  </a:lnTo>
                  <a:lnTo>
                    <a:pt x="0" y="6159"/>
                  </a:lnTo>
                  <a:lnTo>
                    <a:pt x="74409" y="6159"/>
                  </a:lnTo>
                  <a:lnTo>
                    <a:pt x="74409" y="27584"/>
                  </a:lnTo>
                  <a:lnTo>
                    <a:pt x="89267" y="15516"/>
                  </a:lnTo>
                  <a:lnTo>
                    <a:pt x="105667" y="6896"/>
                  </a:lnTo>
                  <a:lnTo>
                    <a:pt x="123604" y="1724"/>
                  </a:lnTo>
                  <a:lnTo>
                    <a:pt x="143078" y="0"/>
                  </a:lnTo>
                  <a:lnTo>
                    <a:pt x="189644" y="4679"/>
                  </a:lnTo>
                  <a:lnTo>
                    <a:pt x="227744" y="18719"/>
                  </a:lnTo>
                  <a:lnTo>
                    <a:pt x="278544" y="74879"/>
                  </a:lnTo>
                  <a:lnTo>
                    <a:pt x="291244" y="116998"/>
                  </a:lnTo>
                  <a:lnTo>
                    <a:pt x="295478" y="168478"/>
                  </a:lnTo>
                  <a:lnTo>
                    <a:pt x="292847" y="204999"/>
                  </a:lnTo>
                  <a:lnTo>
                    <a:pt x="271807" y="265025"/>
                  </a:lnTo>
                  <a:lnTo>
                    <a:pt x="230507" y="307109"/>
                  </a:lnTo>
                  <a:lnTo>
                    <a:pt x="172962" y="328345"/>
                  </a:lnTo>
                  <a:lnTo>
                    <a:pt x="138315" y="331000"/>
                  </a:lnTo>
                  <a:lnTo>
                    <a:pt x="121591" y="330119"/>
                  </a:lnTo>
                  <a:lnTo>
                    <a:pt x="105367" y="327475"/>
                  </a:lnTo>
                  <a:lnTo>
                    <a:pt x="89639" y="323070"/>
                  </a:lnTo>
                  <a:lnTo>
                    <a:pt x="74409" y="316903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4" name="object 124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7100823" y="2549880"/>
              <a:ext cx="156374" cy="217880"/>
            </a:xfrm>
            <a:prstGeom prst="rect">
              <a:avLst/>
            </a:prstGeom>
          </p:spPr>
        </p:pic>
        <p:pic>
          <p:nvPicPr>
            <p:cNvPr id="125" name="object 125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7353832" y="2499080"/>
              <a:ext cx="319684" cy="443903"/>
            </a:xfrm>
            <a:prstGeom prst="rect">
              <a:avLst/>
            </a:prstGeom>
          </p:spPr>
        </p:pic>
        <p:sp>
          <p:nvSpPr>
            <p:cNvPr id="126" name="object 126" descr=""/>
            <p:cNvSpPr/>
            <p:nvPr/>
          </p:nvSpPr>
          <p:spPr>
            <a:xfrm>
              <a:off x="7353832" y="2499080"/>
              <a:ext cx="320040" cy="444500"/>
            </a:xfrm>
            <a:custGeom>
              <a:avLst/>
              <a:gdLst/>
              <a:ahLst/>
              <a:cxnLst/>
              <a:rect l="l" t="t" r="r" b="b"/>
              <a:pathLst>
                <a:path w="320040" h="444500">
                  <a:moveTo>
                    <a:pt x="180187" y="370077"/>
                  </a:moveTo>
                  <a:lnTo>
                    <a:pt x="147369" y="411751"/>
                  </a:lnTo>
                  <a:lnTo>
                    <a:pt x="109679" y="432067"/>
                  </a:lnTo>
                  <a:lnTo>
                    <a:pt x="63740" y="442588"/>
                  </a:lnTo>
                  <a:lnTo>
                    <a:pt x="37909" y="443903"/>
                  </a:lnTo>
                  <a:lnTo>
                    <a:pt x="37909" y="378218"/>
                  </a:lnTo>
                  <a:lnTo>
                    <a:pt x="75497" y="375501"/>
                  </a:lnTo>
                  <a:lnTo>
                    <a:pt x="102346" y="367352"/>
                  </a:lnTo>
                  <a:lnTo>
                    <a:pt x="118455" y="353771"/>
                  </a:lnTo>
                  <a:lnTo>
                    <a:pt x="123825" y="334759"/>
                  </a:lnTo>
                  <a:lnTo>
                    <a:pt x="122336" y="318659"/>
                  </a:lnTo>
                  <a:lnTo>
                    <a:pt x="117871" y="298742"/>
                  </a:lnTo>
                  <a:lnTo>
                    <a:pt x="110430" y="275005"/>
                  </a:lnTo>
                  <a:lnTo>
                    <a:pt x="100012" y="247446"/>
                  </a:lnTo>
                  <a:lnTo>
                    <a:pt x="0" y="0"/>
                  </a:lnTo>
                  <a:lnTo>
                    <a:pt x="77393" y="0"/>
                  </a:lnTo>
                  <a:lnTo>
                    <a:pt x="164109" y="220065"/>
                  </a:lnTo>
                  <a:lnTo>
                    <a:pt x="242697" y="0"/>
                  </a:lnTo>
                  <a:lnTo>
                    <a:pt x="319684" y="0"/>
                  </a:lnTo>
                  <a:lnTo>
                    <a:pt x="180187" y="370077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7" name="object 127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7695348" y="2492921"/>
              <a:ext cx="406006" cy="331000"/>
            </a:xfrm>
            <a:prstGeom prst="rect">
              <a:avLst/>
            </a:prstGeom>
          </p:spPr>
        </p:pic>
        <p:sp>
          <p:nvSpPr>
            <p:cNvPr id="128" name="object 128" descr=""/>
            <p:cNvSpPr/>
            <p:nvPr/>
          </p:nvSpPr>
          <p:spPr>
            <a:xfrm>
              <a:off x="7695348" y="2492921"/>
              <a:ext cx="406400" cy="331470"/>
            </a:xfrm>
            <a:custGeom>
              <a:avLst/>
              <a:gdLst/>
              <a:ahLst/>
              <a:cxnLst/>
              <a:rect l="l" t="t" r="r" b="b"/>
              <a:pathLst>
                <a:path w="406400" h="331469">
                  <a:moveTo>
                    <a:pt x="406006" y="325043"/>
                  </a:moveTo>
                  <a:lnTo>
                    <a:pt x="329806" y="325043"/>
                  </a:lnTo>
                  <a:lnTo>
                    <a:pt x="319126" y="264940"/>
                  </a:lnTo>
                  <a:lnTo>
                    <a:pt x="311299" y="219771"/>
                  </a:lnTo>
                  <a:lnTo>
                    <a:pt x="304203" y="174231"/>
                  </a:lnTo>
                  <a:lnTo>
                    <a:pt x="303009" y="156375"/>
                  </a:lnTo>
                  <a:lnTo>
                    <a:pt x="303009" y="152399"/>
                  </a:lnTo>
                  <a:lnTo>
                    <a:pt x="300037" y="152399"/>
                  </a:lnTo>
                  <a:lnTo>
                    <a:pt x="213918" y="331000"/>
                  </a:lnTo>
                  <a:lnTo>
                    <a:pt x="187718" y="331000"/>
                  </a:lnTo>
                  <a:lnTo>
                    <a:pt x="132359" y="222249"/>
                  </a:lnTo>
                  <a:lnTo>
                    <a:pt x="114942" y="187275"/>
                  </a:lnTo>
                  <a:lnTo>
                    <a:pt x="101206" y="152399"/>
                  </a:lnTo>
                  <a:lnTo>
                    <a:pt x="98221" y="152399"/>
                  </a:lnTo>
                  <a:lnTo>
                    <a:pt x="92468" y="205587"/>
                  </a:lnTo>
                  <a:lnTo>
                    <a:pt x="72631" y="325043"/>
                  </a:lnTo>
                  <a:lnTo>
                    <a:pt x="0" y="325043"/>
                  </a:lnTo>
                  <a:lnTo>
                    <a:pt x="60325" y="0"/>
                  </a:lnTo>
                  <a:lnTo>
                    <a:pt x="88900" y="0"/>
                  </a:lnTo>
                  <a:lnTo>
                    <a:pt x="204787" y="227406"/>
                  </a:lnTo>
                  <a:lnTo>
                    <a:pt x="318693" y="0"/>
                  </a:lnTo>
                  <a:lnTo>
                    <a:pt x="345871" y="0"/>
                  </a:lnTo>
                  <a:lnTo>
                    <a:pt x="406006" y="325043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9" name="object 129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8138755" y="2492921"/>
              <a:ext cx="311340" cy="331000"/>
            </a:xfrm>
            <a:prstGeom prst="rect">
              <a:avLst/>
            </a:prstGeom>
          </p:spPr>
        </p:pic>
        <p:sp>
          <p:nvSpPr>
            <p:cNvPr id="130" name="object 130" descr=""/>
            <p:cNvSpPr/>
            <p:nvPr/>
          </p:nvSpPr>
          <p:spPr>
            <a:xfrm>
              <a:off x="8138755" y="2492921"/>
              <a:ext cx="311785" cy="331470"/>
            </a:xfrm>
            <a:custGeom>
              <a:avLst/>
              <a:gdLst/>
              <a:ahLst/>
              <a:cxnLst/>
              <a:rect l="l" t="t" r="r" b="b"/>
              <a:pathLst>
                <a:path w="311784" h="331469">
                  <a:moveTo>
                    <a:pt x="305396" y="188315"/>
                  </a:moveTo>
                  <a:lnTo>
                    <a:pt x="77393" y="188315"/>
                  </a:lnTo>
                  <a:lnTo>
                    <a:pt x="79708" y="206324"/>
                  </a:lnTo>
                  <a:lnTo>
                    <a:pt x="103784" y="247853"/>
                  </a:lnTo>
                  <a:lnTo>
                    <a:pt x="149622" y="267759"/>
                  </a:lnTo>
                  <a:lnTo>
                    <a:pt x="168871" y="269087"/>
                  </a:lnTo>
                  <a:lnTo>
                    <a:pt x="192531" y="267387"/>
                  </a:lnTo>
                  <a:lnTo>
                    <a:pt x="213315" y="262288"/>
                  </a:lnTo>
                  <a:lnTo>
                    <a:pt x="231222" y="253791"/>
                  </a:lnTo>
                  <a:lnTo>
                    <a:pt x="246252" y="241896"/>
                  </a:lnTo>
                  <a:lnTo>
                    <a:pt x="274827" y="299440"/>
                  </a:lnTo>
                  <a:lnTo>
                    <a:pt x="252408" y="313249"/>
                  </a:lnTo>
                  <a:lnTo>
                    <a:pt x="225423" y="323111"/>
                  </a:lnTo>
                  <a:lnTo>
                    <a:pt x="193873" y="329028"/>
                  </a:lnTo>
                  <a:lnTo>
                    <a:pt x="157759" y="331000"/>
                  </a:lnTo>
                  <a:lnTo>
                    <a:pt x="123314" y="328383"/>
                  </a:lnTo>
                  <a:lnTo>
                    <a:pt x="65669" y="307447"/>
                  </a:lnTo>
                  <a:lnTo>
                    <a:pt x="23885" y="265844"/>
                  </a:lnTo>
                  <a:lnTo>
                    <a:pt x="2653" y="205817"/>
                  </a:lnTo>
                  <a:lnTo>
                    <a:pt x="0" y="169075"/>
                  </a:lnTo>
                  <a:lnTo>
                    <a:pt x="2914" y="132920"/>
                  </a:lnTo>
                  <a:lnTo>
                    <a:pt x="26231" y="71702"/>
                  </a:lnTo>
                  <a:lnTo>
                    <a:pt x="71175" y="26231"/>
                  </a:lnTo>
                  <a:lnTo>
                    <a:pt x="127035" y="2914"/>
                  </a:lnTo>
                  <a:lnTo>
                    <a:pt x="158356" y="0"/>
                  </a:lnTo>
                  <a:lnTo>
                    <a:pt x="190945" y="2580"/>
                  </a:lnTo>
                  <a:lnTo>
                    <a:pt x="246308" y="23220"/>
                  </a:lnTo>
                  <a:lnTo>
                    <a:pt x="287567" y="63289"/>
                  </a:lnTo>
                  <a:lnTo>
                    <a:pt x="308699" y="116175"/>
                  </a:lnTo>
                  <a:lnTo>
                    <a:pt x="311340" y="147040"/>
                  </a:lnTo>
                  <a:lnTo>
                    <a:pt x="310969" y="155277"/>
                  </a:lnTo>
                  <a:lnTo>
                    <a:pt x="309854" y="164901"/>
                  </a:lnTo>
                  <a:lnTo>
                    <a:pt x="307997" y="175913"/>
                  </a:lnTo>
                  <a:lnTo>
                    <a:pt x="305396" y="188315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1" name="object 131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8212771" y="2548686"/>
              <a:ext cx="168668" cy="82943"/>
            </a:xfrm>
            <a:prstGeom prst="rect">
              <a:avLst/>
            </a:prstGeom>
          </p:spPr>
        </p:pic>
      </p:grpSp>
      <p:grpSp>
        <p:nvGrpSpPr>
          <p:cNvPr id="132" name="object 132" descr=""/>
          <p:cNvGrpSpPr/>
          <p:nvPr/>
        </p:nvGrpSpPr>
        <p:grpSpPr>
          <a:xfrm>
            <a:off x="8504274" y="2492730"/>
            <a:ext cx="294005" cy="332105"/>
            <a:chOff x="8504274" y="2492730"/>
            <a:chExt cx="294005" cy="332105"/>
          </a:xfrm>
        </p:grpSpPr>
        <p:pic>
          <p:nvPicPr>
            <p:cNvPr id="133" name="object 133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8510624" y="2681071"/>
              <a:ext cx="74409" cy="137160"/>
            </a:xfrm>
            <a:prstGeom prst="rect">
              <a:avLst/>
            </a:prstGeom>
          </p:spPr>
        </p:pic>
        <p:pic>
          <p:nvPicPr>
            <p:cNvPr id="134" name="object 134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8510624" y="2499461"/>
              <a:ext cx="280987" cy="318770"/>
            </a:xfrm>
            <a:prstGeom prst="rect">
              <a:avLst/>
            </a:prstGeom>
          </p:spPr>
        </p:pic>
        <p:sp>
          <p:nvSpPr>
            <p:cNvPr id="135" name="object 135" descr=""/>
            <p:cNvSpPr/>
            <p:nvPr/>
          </p:nvSpPr>
          <p:spPr>
            <a:xfrm>
              <a:off x="8510624" y="2499080"/>
              <a:ext cx="281305" cy="319405"/>
            </a:xfrm>
            <a:custGeom>
              <a:avLst/>
              <a:gdLst/>
              <a:ahLst/>
              <a:cxnLst/>
              <a:rect l="l" t="t" r="r" b="b"/>
              <a:pathLst>
                <a:path w="281304" h="319405">
                  <a:moveTo>
                    <a:pt x="280987" y="318884"/>
                  </a:moveTo>
                  <a:lnTo>
                    <a:pt x="206578" y="318884"/>
                  </a:lnTo>
                  <a:lnTo>
                    <a:pt x="206578" y="182156"/>
                  </a:lnTo>
                  <a:lnTo>
                    <a:pt x="74409" y="182156"/>
                  </a:lnTo>
                  <a:lnTo>
                    <a:pt x="74409" y="318884"/>
                  </a:lnTo>
                  <a:lnTo>
                    <a:pt x="0" y="318884"/>
                  </a:lnTo>
                  <a:lnTo>
                    <a:pt x="0" y="0"/>
                  </a:lnTo>
                  <a:lnTo>
                    <a:pt x="74409" y="0"/>
                  </a:lnTo>
                  <a:lnTo>
                    <a:pt x="74409" y="120649"/>
                  </a:lnTo>
                  <a:lnTo>
                    <a:pt x="206578" y="120649"/>
                  </a:lnTo>
                  <a:lnTo>
                    <a:pt x="206578" y="0"/>
                  </a:lnTo>
                  <a:lnTo>
                    <a:pt x="280987" y="0"/>
                  </a:lnTo>
                  <a:lnTo>
                    <a:pt x="280987" y="318884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6" name="object 136" descr=""/>
          <p:cNvGrpSpPr/>
          <p:nvPr/>
        </p:nvGrpSpPr>
        <p:grpSpPr>
          <a:xfrm>
            <a:off x="8844990" y="2486571"/>
            <a:ext cx="600710" cy="344170"/>
            <a:chOff x="8844990" y="2486571"/>
            <a:chExt cx="600710" cy="344170"/>
          </a:xfrm>
        </p:grpSpPr>
        <p:pic>
          <p:nvPicPr>
            <p:cNvPr id="137" name="object 137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851340" y="2499461"/>
              <a:ext cx="257771" cy="318770"/>
            </a:xfrm>
            <a:prstGeom prst="rect">
              <a:avLst/>
            </a:prstGeom>
          </p:spPr>
        </p:pic>
        <p:sp>
          <p:nvSpPr>
            <p:cNvPr id="138" name="object 138" descr=""/>
            <p:cNvSpPr/>
            <p:nvPr/>
          </p:nvSpPr>
          <p:spPr>
            <a:xfrm>
              <a:off x="8851340" y="2499080"/>
              <a:ext cx="257810" cy="319405"/>
            </a:xfrm>
            <a:custGeom>
              <a:avLst/>
              <a:gdLst/>
              <a:ahLst/>
              <a:cxnLst/>
              <a:rect l="l" t="t" r="r" b="b"/>
              <a:pathLst>
                <a:path w="257809" h="319405">
                  <a:moveTo>
                    <a:pt x="166484" y="62903"/>
                  </a:moveTo>
                  <a:lnTo>
                    <a:pt x="166484" y="318884"/>
                  </a:lnTo>
                  <a:lnTo>
                    <a:pt x="91478" y="318884"/>
                  </a:lnTo>
                  <a:lnTo>
                    <a:pt x="91478" y="62903"/>
                  </a:lnTo>
                  <a:lnTo>
                    <a:pt x="0" y="62903"/>
                  </a:lnTo>
                  <a:lnTo>
                    <a:pt x="0" y="0"/>
                  </a:lnTo>
                  <a:lnTo>
                    <a:pt x="257771" y="0"/>
                  </a:lnTo>
                  <a:lnTo>
                    <a:pt x="257771" y="62903"/>
                  </a:lnTo>
                  <a:lnTo>
                    <a:pt x="166484" y="62903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9" name="object 139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9148698" y="2492921"/>
              <a:ext cx="290512" cy="331000"/>
            </a:xfrm>
            <a:prstGeom prst="rect">
              <a:avLst/>
            </a:prstGeom>
          </p:spPr>
        </p:pic>
        <p:sp>
          <p:nvSpPr>
            <p:cNvPr id="140" name="object 140" descr=""/>
            <p:cNvSpPr/>
            <p:nvPr/>
          </p:nvSpPr>
          <p:spPr>
            <a:xfrm>
              <a:off x="9148698" y="2492921"/>
              <a:ext cx="290830" cy="331470"/>
            </a:xfrm>
            <a:custGeom>
              <a:avLst/>
              <a:gdLst/>
              <a:ahLst/>
              <a:cxnLst/>
              <a:rect l="l" t="t" r="r" b="b"/>
              <a:pathLst>
                <a:path w="290829" h="331469">
                  <a:moveTo>
                    <a:pt x="198043" y="293496"/>
                  </a:moveTo>
                  <a:lnTo>
                    <a:pt x="161721" y="320484"/>
                  </a:lnTo>
                  <a:lnTo>
                    <a:pt x="122881" y="330342"/>
                  </a:lnTo>
                  <a:lnTo>
                    <a:pt x="110134" y="331000"/>
                  </a:lnTo>
                  <a:lnTo>
                    <a:pt x="85404" y="329387"/>
                  </a:lnTo>
                  <a:lnTo>
                    <a:pt x="44728" y="316485"/>
                  </a:lnTo>
                  <a:lnTo>
                    <a:pt x="16185" y="290897"/>
                  </a:lnTo>
                  <a:lnTo>
                    <a:pt x="1798" y="254483"/>
                  </a:lnTo>
                  <a:lnTo>
                    <a:pt x="0" y="232371"/>
                  </a:lnTo>
                  <a:lnTo>
                    <a:pt x="2493" y="207309"/>
                  </a:lnTo>
                  <a:lnTo>
                    <a:pt x="22438" y="164547"/>
                  </a:lnTo>
                  <a:lnTo>
                    <a:pt x="62283" y="132438"/>
                  </a:lnTo>
                  <a:lnTo>
                    <a:pt x="121815" y="115965"/>
                  </a:lnTo>
                  <a:lnTo>
                    <a:pt x="158953" y="113906"/>
                  </a:lnTo>
                  <a:lnTo>
                    <a:pt x="165749" y="114227"/>
                  </a:lnTo>
                  <a:lnTo>
                    <a:pt x="173239" y="115193"/>
                  </a:lnTo>
                  <a:lnTo>
                    <a:pt x="181422" y="116804"/>
                  </a:lnTo>
                  <a:lnTo>
                    <a:pt x="190296" y="119062"/>
                  </a:lnTo>
                  <a:lnTo>
                    <a:pt x="185869" y="94150"/>
                  </a:lnTo>
                  <a:lnTo>
                    <a:pt x="172588" y="76353"/>
                  </a:lnTo>
                  <a:lnTo>
                    <a:pt x="150450" y="65675"/>
                  </a:lnTo>
                  <a:lnTo>
                    <a:pt x="119456" y="62115"/>
                  </a:lnTo>
                  <a:lnTo>
                    <a:pt x="99404" y="62996"/>
                  </a:lnTo>
                  <a:lnTo>
                    <a:pt x="80911" y="65638"/>
                  </a:lnTo>
                  <a:lnTo>
                    <a:pt x="63981" y="70039"/>
                  </a:lnTo>
                  <a:lnTo>
                    <a:pt x="48615" y="76199"/>
                  </a:lnTo>
                  <a:lnTo>
                    <a:pt x="32740" y="19049"/>
                  </a:lnTo>
                  <a:lnTo>
                    <a:pt x="52674" y="10715"/>
                  </a:lnTo>
                  <a:lnTo>
                    <a:pt x="74564" y="4762"/>
                  </a:lnTo>
                  <a:lnTo>
                    <a:pt x="98413" y="1190"/>
                  </a:lnTo>
                  <a:lnTo>
                    <a:pt x="124218" y="0"/>
                  </a:lnTo>
                  <a:lnTo>
                    <a:pt x="158598" y="2133"/>
                  </a:lnTo>
                  <a:lnTo>
                    <a:pt x="212181" y="19202"/>
                  </a:lnTo>
                  <a:lnTo>
                    <a:pt x="246049" y="54673"/>
                  </a:lnTo>
                  <a:lnTo>
                    <a:pt x="262813" y="117176"/>
                  </a:lnTo>
                  <a:lnTo>
                    <a:pt x="264909" y="159143"/>
                  </a:lnTo>
                  <a:lnTo>
                    <a:pt x="264909" y="227406"/>
                  </a:lnTo>
                  <a:lnTo>
                    <a:pt x="266509" y="256293"/>
                  </a:lnTo>
                  <a:lnTo>
                    <a:pt x="271310" y="279250"/>
                  </a:lnTo>
                  <a:lnTo>
                    <a:pt x="279311" y="296279"/>
                  </a:lnTo>
                  <a:lnTo>
                    <a:pt x="290512" y="307378"/>
                  </a:lnTo>
                  <a:lnTo>
                    <a:pt x="286109" y="314400"/>
                  </a:lnTo>
                  <a:lnTo>
                    <a:pt x="244475" y="331000"/>
                  </a:lnTo>
                  <a:lnTo>
                    <a:pt x="236724" y="330280"/>
                  </a:lnTo>
                  <a:lnTo>
                    <a:pt x="204936" y="307232"/>
                  </a:lnTo>
                  <a:lnTo>
                    <a:pt x="201005" y="300550"/>
                  </a:lnTo>
                  <a:lnTo>
                    <a:pt x="198043" y="293496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1" name="object 141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9216566" y="2658021"/>
              <a:ext cx="129374" cy="113309"/>
            </a:xfrm>
            <a:prstGeom prst="rect">
              <a:avLst/>
            </a:prstGeom>
          </p:spPr>
        </p:pic>
      </p:grpSp>
      <p:grpSp>
        <p:nvGrpSpPr>
          <p:cNvPr id="142" name="object 142" descr=""/>
          <p:cNvGrpSpPr/>
          <p:nvPr/>
        </p:nvGrpSpPr>
        <p:grpSpPr>
          <a:xfrm>
            <a:off x="4237531" y="3224250"/>
            <a:ext cx="288925" cy="332105"/>
            <a:chOff x="4237531" y="3224250"/>
            <a:chExt cx="288925" cy="332105"/>
          </a:xfrm>
        </p:grpSpPr>
        <p:pic>
          <p:nvPicPr>
            <p:cNvPr id="143" name="object 143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4243881" y="3293211"/>
              <a:ext cx="74409" cy="256539"/>
            </a:xfrm>
            <a:prstGeom prst="rect">
              <a:avLst/>
            </a:prstGeom>
          </p:spPr>
        </p:pic>
        <p:pic>
          <p:nvPicPr>
            <p:cNvPr id="144" name="object 144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4243881" y="3230981"/>
              <a:ext cx="275628" cy="318769"/>
            </a:xfrm>
            <a:prstGeom prst="rect">
              <a:avLst/>
            </a:prstGeom>
          </p:spPr>
        </p:pic>
        <p:sp>
          <p:nvSpPr>
            <p:cNvPr id="145" name="object 145" descr=""/>
            <p:cNvSpPr/>
            <p:nvPr/>
          </p:nvSpPr>
          <p:spPr>
            <a:xfrm>
              <a:off x="4243881" y="3230600"/>
              <a:ext cx="276225" cy="319405"/>
            </a:xfrm>
            <a:custGeom>
              <a:avLst/>
              <a:gdLst/>
              <a:ahLst/>
              <a:cxnLst/>
              <a:rect l="l" t="t" r="r" b="b"/>
              <a:pathLst>
                <a:path w="276225" h="319404">
                  <a:moveTo>
                    <a:pt x="275628" y="318884"/>
                  </a:moveTo>
                  <a:lnTo>
                    <a:pt x="201218" y="318884"/>
                  </a:lnTo>
                  <a:lnTo>
                    <a:pt x="201218" y="62903"/>
                  </a:lnTo>
                  <a:lnTo>
                    <a:pt x="74409" y="62903"/>
                  </a:lnTo>
                  <a:lnTo>
                    <a:pt x="74409" y="318884"/>
                  </a:lnTo>
                  <a:lnTo>
                    <a:pt x="0" y="318884"/>
                  </a:lnTo>
                  <a:lnTo>
                    <a:pt x="0" y="0"/>
                  </a:lnTo>
                  <a:lnTo>
                    <a:pt x="275628" y="0"/>
                  </a:lnTo>
                  <a:lnTo>
                    <a:pt x="275628" y="318884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6" name="object 146" descr=""/>
          <p:cNvGrpSpPr/>
          <p:nvPr/>
        </p:nvGrpSpPr>
        <p:grpSpPr>
          <a:xfrm>
            <a:off x="4574081" y="3218091"/>
            <a:ext cx="1433830" cy="448945"/>
            <a:chOff x="4574081" y="3218091"/>
            <a:chExt cx="1433830" cy="448945"/>
          </a:xfrm>
        </p:grpSpPr>
        <p:pic>
          <p:nvPicPr>
            <p:cNvPr id="147" name="object 147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4580431" y="3224441"/>
              <a:ext cx="305993" cy="331000"/>
            </a:xfrm>
            <a:prstGeom prst="rect">
              <a:avLst/>
            </a:prstGeom>
          </p:spPr>
        </p:pic>
        <p:sp>
          <p:nvSpPr>
            <p:cNvPr id="148" name="object 148" descr=""/>
            <p:cNvSpPr/>
            <p:nvPr/>
          </p:nvSpPr>
          <p:spPr>
            <a:xfrm>
              <a:off x="4580431" y="3224441"/>
              <a:ext cx="306070" cy="331470"/>
            </a:xfrm>
            <a:custGeom>
              <a:avLst/>
              <a:gdLst/>
              <a:ahLst/>
              <a:cxnLst/>
              <a:rect l="l" t="t" r="r" b="b"/>
              <a:pathLst>
                <a:path w="306070" h="331470">
                  <a:moveTo>
                    <a:pt x="0" y="164503"/>
                  </a:moveTo>
                  <a:lnTo>
                    <a:pt x="10467" y="98823"/>
                  </a:lnTo>
                  <a:lnTo>
                    <a:pt x="41871" y="46240"/>
                  </a:lnTo>
                  <a:lnTo>
                    <a:pt x="90590" y="11561"/>
                  </a:lnTo>
                  <a:lnTo>
                    <a:pt x="152996" y="0"/>
                  </a:lnTo>
                  <a:lnTo>
                    <a:pt x="187274" y="2790"/>
                  </a:lnTo>
                  <a:lnTo>
                    <a:pt x="243633" y="25117"/>
                  </a:lnTo>
                  <a:lnTo>
                    <a:pt x="283335" y="68887"/>
                  </a:lnTo>
                  <a:lnTo>
                    <a:pt x="303476" y="128810"/>
                  </a:lnTo>
                  <a:lnTo>
                    <a:pt x="305993" y="164503"/>
                  </a:lnTo>
                  <a:lnTo>
                    <a:pt x="303376" y="201550"/>
                  </a:lnTo>
                  <a:lnTo>
                    <a:pt x="282440" y="262768"/>
                  </a:lnTo>
                  <a:lnTo>
                    <a:pt x="241547" y="306214"/>
                  </a:lnTo>
                  <a:lnTo>
                    <a:pt x="185987" y="328245"/>
                  </a:lnTo>
                  <a:lnTo>
                    <a:pt x="152996" y="331000"/>
                  </a:lnTo>
                  <a:lnTo>
                    <a:pt x="118954" y="328183"/>
                  </a:lnTo>
                  <a:lnTo>
                    <a:pt x="62699" y="305657"/>
                  </a:lnTo>
                  <a:lnTo>
                    <a:pt x="22776" y="261395"/>
                  </a:lnTo>
                  <a:lnTo>
                    <a:pt x="2531" y="200669"/>
                  </a:lnTo>
                  <a:lnTo>
                    <a:pt x="0" y="164503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9" name="object 149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4651475" y="3279013"/>
              <a:ext cx="163905" cy="222046"/>
            </a:xfrm>
            <a:prstGeom prst="rect">
              <a:avLst/>
            </a:prstGeom>
          </p:spPr>
        </p:pic>
        <p:pic>
          <p:nvPicPr>
            <p:cNvPr id="150" name="object 150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4920448" y="3230600"/>
              <a:ext cx="351840" cy="430009"/>
            </a:xfrm>
            <a:prstGeom prst="rect">
              <a:avLst/>
            </a:prstGeom>
          </p:spPr>
        </p:pic>
        <p:sp>
          <p:nvSpPr>
            <p:cNvPr id="151" name="object 151" descr=""/>
            <p:cNvSpPr/>
            <p:nvPr/>
          </p:nvSpPr>
          <p:spPr>
            <a:xfrm>
              <a:off x="4920448" y="3230600"/>
              <a:ext cx="352425" cy="430530"/>
            </a:xfrm>
            <a:custGeom>
              <a:avLst/>
              <a:gdLst/>
              <a:ahLst/>
              <a:cxnLst/>
              <a:rect l="l" t="t" r="r" b="b"/>
              <a:pathLst>
                <a:path w="352425" h="430529">
                  <a:moveTo>
                    <a:pt x="351840" y="430009"/>
                  </a:moveTo>
                  <a:lnTo>
                    <a:pt x="287743" y="430009"/>
                  </a:lnTo>
                  <a:lnTo>
                    <a:pt x="287743" y="318884"/>
                  </a:lnTo>
                  <a:lnTo>
                    <a:pt x="63906" y="318884"/>
                  </a:lnTo>
                  <a:lnTo>
                    <a:pt x="63906" y="430009"/>
                  </a:lnTo>
                  <a:lnTo>
                    <a:pt x="0" y="430009"/>
                  </a:lnTo>
                  <a:lnTo>
                    <a:pt x="0" y="260146"/>
                  </a:lnTo>
                  <a:lnTo>
                    <a:pt x="30365" y="260146"/>
                  </a:lnTo>
                  <a:lnTo>
                    <a:pt x="45511" y="237734"/>
                  </a:lnTo>
                  <a:lnTo>
                    <a:pt x="70215" y="187034"/>
                  </a:lnTo>
                  <a:lnTo>
                    <a:pt x="87332" y="129352"/>
                  </a:lnTo>
                  <a:lnTo>
                    <a:pt x="95961" y="70415"/>
                  </a:lnTo>
                  <a:lnTo>
                    <a:pt x="97040" y="40868"/>
                  </a:lnTo>
                  <a:lnTo>
                    <a:pt x="97040" y="0"/>
                  </a:lnTo>
                  <a:lnTo>
                    <a:pt x="307784" y="0"/>
                  </a:lnTo>
                  <a:lnTo>
                    <a:pt x="307784" y="260146"/>
                  </a:lnTo>
                  <a:lnTo>
                    <a:pt x="351840" y="260146"/>
                  </a:lnTo>
                  <a:lnTo>
                    <a:pt x="351840" y="430009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2" name="object 152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5015901" y="3281984"/>
              <a:ext cx="149821" cy="215112"/>
            </a:xfrm>
            <a:prstGeom prst="rect">
              <a:avLst/>
            </a:prstGeom>
          </p:spPr>
        </p:pic>
        <p:pic>
          <p:nvPicPr>
            <p:cNvPr id="153" name="object 153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5301448" y="3230600"/>
              <a:ext cx="351840" cy="430009"/>
            </a:xfrm>
            <a:prstGeom prst="rect">
              <a:avLst/>
            </a:prstGeom>
          </p:spPr>
        </p:pic>
        <p:sp>
          <p:nvSpPr>
            <p:cNvPr id="154" name="object 154" descr=""/>
            <p:cNvSpPr/>
            <p:nvPr/>
          </p:nvSpPr>
          <p:spPr>
            <a:xfrm>
              <a:off x="5301448" y="3230600"/>
              <a:ext cx="352425" cy="430530"/>
            </a:xfrm>
            <a:custGeom>
              <a:avLst/>
              <a:gdLst/>
              <a:ahLst/>
              <a:cxnLst/>
              <a:rect l="l" t="t" r="r" b="b"/>
              <a:pathLst>
                <a:path w="352425" h="430529">
                  <a:moveTo>
                    <a:pt x="351840" y="430009"/>
                  </a:moveTo>
                  <a:lnTo>
                    <a:pt x="287743" y="430009"/>
                  </a:lnTo>
                  <a:lnTo>
                    <a:pt x="287743" y="318884"/>
                  </a:lnTo>
                  <a:lnTo>
                    <a:pt x="63906" y="318884"/>
                  </a:lnTo>
                  <a:lnTo>
                    <a:pt x="63906" y="430009"/>
                  </a:lnTo>
                  <a:lnTo>
                    <a:pt x="0" y="430009"/>
                  </a:lnTo>
                  <a:lnTo>
                    <a:pt x="0" y="260146"/>
                  </a:lnTo>
                  <a:lnTo>
                    <a:pt x="30365" y="260146"/>
                  </a:lnTo>
                  <a:lnTo>
                    <a:pt x="45511" y="237734"/>
                  </a:lnTo>
                  <a:lnTo>
                    <a:pt x="70215" y="187034"/>
                  </a:lnTo>
                  <a:lnTo>
                    <a:pt x="87332" y="129352"/>
                  </a:lnTo>
                  <a:lnTo>
                    <a:pt x="95961" y="70415"/>
                  </a:lnTo>
                  <a:lnTo>
                    <a:pt x="97040" y="40868"/>
                  </a:lnTo>
                  <a:lnTo>
                    <a:pt x="97040" y="0"/>
                  </a:lnTo>
                  <a:lnTo>
                    <a:pt x="307784" y="0"/>
                  </a:lnTo>
                  <a:lnTo>
                    <a:pt x="307784" y="260146"/>
                  </a:lnTo>
                  <a:lnTo>
                    <a:pt x="351840" y="260146"/>
                  </a:lnTo>
                  <a:lnTo>
                    <a:pt x="351840" y="430009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5" name="object 155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5396901" y="3281984"/>
              <a:ext cx="149821" cy="215112"/>
            </a:xfrm>
            <a:prstGeom prst="rect">
              <a:avLst/>
            </a:prstGeom>
          </p:spPr>
        </p:pic>
        <p:pic>
          <p:nvPicPr>
            <p:cNvPr id="156" name="object 156" descr="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5689789" y="3224441"/>
              <a:ext cx="311353" cy="331000"/>
            </a:xfrm>
            <a:prstGeom prst="rect">
              <a:avLst/>
            </a:prstGeom>
          </p:spPr>
        </p:pic>
        <p:sp>
          <p:nvSpPr>
            <p:cNvPr id="157" name="object 157" descr=""/>
            <p:cNvSpPr/>
            <p:nvPr/>
          </p:nvSpPr>
          <p:spPr>
            <a:xfrm>
              <a:off x="5689789" y="3224441"/>
              <a:ext cx="311785" cy="331470"/>
            </a:xfrm>
            <a:custGeom>
              <a:avLst/>
              <a:gdLst/>
              <a:ahLst/>
              <a:cxnLst/>
              <a:rect l="l" t="t" r="r" b="b"/>
              <a:pathLst>
                <a:path w="311785" h="331470">
                  <a:moveTo>
                    <a:pt x="305396" y="188315"/>
                  </a:moveTo>
                  <a:lnTo>
                    <a:pt x="77393" y="188315"/>
                  </a:lnTo>
                  <a:lnTo>
                    <a:pt x="79715" y="206324"/>
                  </a:lnTo>
                  <a:lnTo>
                    <a:pt x="103784" y="247853"/>
                  </a:lnTo>
                  <a:lnTo>
                    <a:pt x="149624" y="267759"/>
                  </a:lnTo>
                  <a:lnTo>
                    <a:pt x="168871" y="269087"/>
                  </a:lnTo>
                  <a:lnTo>
                    <a:pt x="192539" y="267387"/>
                  </a:lnTo>
                  <a:lnTo>
                    <a:pt x="213326" y="262288"/>
                  </a:lnTo>
                  <a:lnTo>
                    <a:pt x="231235" y="253791"/>
                  </a:lnTo>
                  <a:lnTo>
                    <a:pt x="246265" y="241896"/>
                  </a:lnTo>
                  <a:lnTo>
                    <a:pt x="274840" y="299440"/>
                  </a:lnTo>
                  <a:lnTo>
                    <a:pt x="252415" y="313249"/>
                  </a:lnTo>
                  <a:lnTo>
                    <a:pt x="225429" y="323111"/>
                  </a:lnTo>
                  <a:lnTo>
                    <a:pt x="193878" y="329028"/>
                  </a:lnTo>
                  <a:lnTo>
                    <a:pt x="157759" y="331000"/>
                  </a:lnTo>
                  <a:lnTo>
                    <a:pt x="123321" y="328383"/>
                  </a:lnTo>
                  <a:lnTo>
                    <a:pt x="65676" y="307447"/>
                  </a:lnTo>
                  <a:lnTo>
                    <a:pt x="23890" y="265844"/>
                  </a:lnTo>
                  <a:lnTo>
                    <a:pt x="2654" y="205817"/>
                  </a:lnTo>
                  <a:lnTo>
                    <a:pt x="0" y="169075"/>
                  </a:lnTo>
                  <a:lnTo>
                    <a:pt x="2914" y="132920"/>
                  </a:lnTo>
                  <a:lnTo>
                    <a:pt x="26231" y="71702"/>
                  </a:lnTo>
                  <a:lnTo>
                    <a:pt x="71182" y="26231"/>
                  </a:lnTo>
                  <a:lnTo>
                    <a:pt x="127042" y="2914"/>
                  </a:lnTo>
                  <a:lnTo>
                    <a:pt x="158356" y="0"/>
                  </a:lnTo>
                  <a:lnTo>
                    <a:pt x="190951" y="2580"/>
                  </a:lnTo>
                  <a:lnTo>
                    <a:pt x="246315" y="23220"/>
                  </a:lnTo>
                  <a:lnTo>
                    <a:pt x="287580" y="63289"/>
                  </a:lnTo>
                  <a:lnTo>
                    <a:pt x="308712" y="116175"/>
                  </a:lnTo>
                  <a:lnTo>
                    <a:pt x="311353" y="147040"/>
                  </a:lnTo>
                  <a:lnTo>
                    <a:pt x="310981" y="155277"/>
                  </a:lnTo>
                  <a:lnTo>
                    <a:pt x="309865" y="164901"/>
                  </a:lnTo>
                  <a:lnTo>
                    <a:pt x="308004" y="175913"/>
                  </a:lnTo>
                  <a:lnTo>
                    <a:pt x="305396" y="188315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8" name="object 158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5763817" y="3280206"/>
              <a:ext cx="168668" cy="82943"/>
            </a:xfrm>
            <a:prstGeom prst="rect">
              <a:avLst/>
            </a:prstGeom>
          </p:spPr>
        </p:pic>
      </p:grpSp>
      <p:grpSp>
        <p:nvGrpSpPr>
          <p:cNvPr id="159" name="object 159" descr=""/>
          <p:cNvGrpSpPr/>
          <p:nvPr/>
        </p:nvGrpSpPr>
        <p:grpSpPr>
          <a:xfrm>
            <a:off x="6055320" y="3218091"/>
            <a:ext cx="781050" cy="462915"/>
            <a:chOff x="6055320" y="3218091"/>
            <a:chExt cx="781050" cy="462915"/>
          </a:xfrm>
        </p:grpSpPr>
        <p:pic>
          <p:nvPicPr>
            <p:cNvPr id="160" name="object 160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6061670" y="3224441"/>
              <a:ext cx="295465" cy="450062"/>
            </a:xfrm>
            <a:prstGeom prst="rect">
              <a:avLst/>
            </a:prstGeom>
          </p:spPr>
        </p:pic>
        <p:sp>
          <p:nvSpPr>
            <p:cNvPr id="161" name="object 161" descr=""/>
            <p:cNvSpPr/>
            <p:nvPr/>
          </p:nvSpPr>
          <p:spPr>
            <a:xfrm>
              <a:off x="6061670" y="3224441"/>
              <a:ext cx="295910" cy="450215"/>
            </a:xfrm>
            <a:custGeom>
              <a:avLst/>
              <a:gdLst/>
              <a:ahLst/>
              <a:cxnLst/>
              <a:rect l="l" t="t" r="r" b="b"/>
              <a:pathLst>
                <a:path w="295910" h="450214">
                  <a:moveTo>
                    <a:pt x="74409" y="316903"/>
                  </a:moveTo>
                  <a:lnTo>
                    <a:pt x="74409" y="450062"/>
                  </a:lnTo>
                  <a:lnTo>
                    <a:pt x="0" y="450062"/>
                  </a:lnTo>
                  <a:lnTo>
                    <a:pt x="0" y="6159"/>
                  </a:lnTo>
                  <a:lnTo>
                    <a:pt x="74409" y="6159"/>
                  </a:lnTo>
                  <a:lnTo>
                    <a:pt x="74409" y="27584"/>
                  </a:lnTo>
                  <a:lnTo>
                    <a:pt x="89265" y="15516"/>
                  </a:lnTo>
                  <a:lnTo>
                    <a:pt x="105660" y="6896"/>
                  </a:lnTo>
                  <a:lnTo>
                    <a:pt x="123594" y="1724"/>
                  </a:lnTo>
                  <a:lnTo>
                    <a:pt x="143065" y="0"/>
                  </a:lnTo>
                  <a:lnTo>
                    <a:pt x="189632" y="4679"/>
                  </a:lnTo>
                  <a:lnTo>
                    <a:pt x="227732" y="18719"/>
                  </a:lnTo>
                  <a:lnTo>
                    <a:pt x="278532" y="74879"/>
                  </a:lnTo>
                  <a:lnTo>
                    <a:pt x="291232" y="116998"/>
                  </a:lnTo>
                  <a:lnTo>
                    <a:pt x="295465" y="168478"/>
                  </a:lnTo>
                  <a:lnTo>
                    <a:pt x="292836" y="204999"/>
                  </a:lnTo>
                  <a:lnTo>
                    <a:pt x="271805" y="265025"/>
                  </a:lnTo>
                  <a:lnTo>
                    <a:pt x="230507" y="307109"/>
                  </a:lnTo>
                  <a:lnTo>
                    <a:pt x="172957" y="328345"/>
                  </a:lnTo>
                  <a:lnTo>
                    <a:pt x="138302" y="331000"/>
                  </a:lnTo>
                  <a:lnTo>
                    <a:pt x="121586" y="330119"/>
                  </a:lnTo>
                  <a:lnTo>
                    <a:pt x="105365" y="327475"/>
                  </a:lnTo>
                  <a:lnTo>
                    <a:pt x="89639" y="323070"/>
                  </a:lnTo>
                  <a:lnTo>
                    <a:pt x="74409" y="316903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2" name="object 162" descr="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6129730" y="3281400"/>
              <a:ext cx="156362" cy="217880"/>
            </a:xfrm>
            <a:prstGeom prst="rect">
              <a:avLst/>
            </a:prstGeom>
          </p:spPr>
        </p:pic>
        <p:pic>
          <p:nvPicPr>
            <p:cNvPr id="163" name="object 163" descr="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6401192" y="3227019"/>
              <a:ext cx="428625" cy="326034"/>
            </a:xfrm>
            <a:prstGeom prst="rect">
              <a:avLst/>
            </a:prstGeom>
          </p:spPr>
        </p:pic>
        <p:sp>
          <p:nvSpPr>
            <p:cNvPr id="164" name="object 164" descr=""/>
            <p:cNvSpPr/>
            <p:nvPr/>
          </p:nvSpPr>
          <p:spPr>
            <a:xfrm>
              <a:off x="6401192" y="3227019"/>
              <a:ext cx="428625" cy="326390"/>
            </a:xfrm>
            <a:custGeom>
              <a:avLst/>
              <a:gdLst/>
              <a:ahLst/>
              <a:cxnLst/>
              <a:rect l="l" t="t" r="r" b="b"/>
              <a:pathLst>
                <a:path w="428625" h="326389">
                  <a:moveTo>
                    <a:pt x="428625" y="324256"/>
                  </a:moveTo>
                  <a:lnTo>
                    <a:pt x="421135" y="325032"/>
                  </a:lnTo>
                  <a:lnTo>
                    <a:pt x="413546" y="325588"/>
                  </a:lnTo>
                  <a:lnTo>
                    <a:pt x="405857" y="325922"/>
                  </a:lnTo>
                  <a:lnTo>
                    <a:pt x="398068" y="326034"/>
                  </a:lnTo>
                  <a:lnTo>
                    <a:pt x="374375" y="322462"/>
                  </a:lnTo>
                  <a:lnTo>
                    <a:pt x="356290" y="311746"/>
                  </a:lnTo>
                  <a:lnTo>
                    <a:pt x="343813" y="293887"/>
                  </a:lnTo>
                  <a:lnTo>
                    <a:pt x="336943" y="268884"/>
                  </a:lnTo>
                  <a:lnTo>
                    <a:pt x="327368" y="231729"/>
                  </a:lnTo>
                  <a:lnTo>
                    <a:pt x="309559" y="205190"/>
                  </a:lnTo>
                  <a:lnTo>
                    <a:pt x="283515" y="189267"/>
                  </a:lnTo>
                  <a:lnTo>
                    <a:pt x="249237" y="183959"/>
                  </a:lnTo>
                  <a:lnTo>
                    <a:pt x="249237" y="322465"/>
                  </a:lnTo>
                  <a:lnTo>
                    <a:pt x="182168" y="322465"/>
                  </a:lnTo>
                  <a:lnTo>
                    <a:pt x="182168" y="183959"/>
                  </a:lnTo>
                  <a:lnTo>
                    <a:pt x="146287" y="189193"/>
                  </a:lnTo>
                  <a:lnTo>
                    <a:pt x="119014" y="204893"/>
                  </a:lnTo>
                  <a:lnTo>
                    <a:pt x="100347" y="231060"/>
                  </a:lnTo>
                  <a:lnTo>
                    <a:pt x="90284" y="267690"/>
                  </a:lnTo>
                  <a:lnTo>
                    <a:pt x="83376" y="293217"/>
                  </a:lnTo>
                  <a:lnTo>
                    <a:pt x="70788" y="311450"/>
                  </a:lnTo>
                  <a:lnTo>
                    <a:pt x="52520" y="322388"/>
                  </a:lnTo>
                  <a:lnTo>
                    <a:pt x="28575" y="326034"/>
                  </a:lnTo>
                  <a:lnTo>
                    <a:pt x="21581" y="325922"/>
                  </a:lnTo>
                  <a:lnTo>
                    <a:pt x="14487" y="325588"/>
                  </a:lnTo>
                  <a:lnTo>
                    <a:pt x="7293" y="325032"/>
                  </a:lnTo>
                  <a:lnTo>
                    <a:pt x="0" y="324256"/>
                  </a:lnTo>
                  <a:lnTo>
                    <a:pt x="0" y="263131"/>
                  </a:lnTo>
                  <a:lnTo>
                    <a:pt x="2374" y="263931"/>
                  </a:lnTo>
                  <a:lnTo>
                    <a:pt x="6680" y="264325"/>
                  </a:lnTo>
                  <a:lnTo>
                    <a:pt x="12903" y="264325"/>
                  </a:lnTo>
                  <a:lnTo>
                    <a:pt x="19201" y="263122"/>
                  </a:lnTo>
                  <a:lnTo>
                    <a:pt x="24210" y="259513"/>
                  </a:lnTo>
                  <a:lnTo>
                    <a:pt x="27931" y="253496"/>
                  </a:lnTo>
                  <a:lnTo>
                    <a:pt x="30365" y="245071"/>
                  </a:lnTo>
                  <a:lnTo>
                    <a:pt x="40062" y="213611"/>
                  </a:lnTo>
                  <a:lnTo>
                    <a:pt x="56654" y="188075"/>
                  </a:lnTo>
                  <a:lnTo>
                    <a:pt x="80143" y="168467"/>
                  </a:lnTo>
                  <a:lnTo>
                    <a:pt x="110528" y="154787"/>
                  </a:lnTo>
                  <a:lnTo>
                    <a:pt x="81914" y="145893"/>
                  </a:lnTo>
                  <a:lnTo>
                    <a:pt x="59777" y="130525"/>
                  </a:lnTo>
                  <a:lnTo>
                    <a:pt x="44114" y="108683"/>
                  </a:lnTo>
                  <a:lnTo>
                    <a:pt x="34925" y="80365"/>
                  </a:lnTo>
                  <a:lnTo>
                    <a:pt x="32543" y="71773"/>
                  </a:lnTo>
                  <a:lnTo>
                    <a:pt x="28773" y="65638"/>
                  </a:lnTo>
                  <a:lnTo>
                    <a:pt x="23614" y="61957"/>
                  </a:lnTo>
                  <a:lnTo>
                    <a:pt x="17068" y="60731"/>
                  </a:lnTo>
                  <a:lnTo>
                    <a:pt x="14020" y="60731"/>
                  </a:lnTo>
                  <a:lnTo>
                    <a:pt x="9918" y="61252"/>
                  </a:lnTo>
                  <a:lnTo>
                    <a:pt x="4762" y="62318"/>
                  </a:lnTo>
                  <a:lnTo>
                    <a:pt x="4762" y="1790"/>
                  </a:lnTo>
                  <a:lnTo>
                    <a:pt x="14944" y="1007"/>
                  </a:lnTo>
                  <a:lnTo>
                    <a:pt x="23466" y="447"/>
                  </a:lnTo>
                  <a:lnTo>
                    <a:pt x="30326" y="111"/>
                  </a:lnTo>
                  <a:lnTo>
                    <a:pt x="35521" y="0"/>
                  </a:lnTo>
                  <a:lnTo>
                    <a:pt x="58105" y="3350"/>
                  </a:lnTo>
                  <a:lnTo>
                    <a:pt x="75258" y="13398"/>
                  </a:lnTo>
                  <a:lnTo>
                    <a:pt x="86980" y="30143"/>
                  </a:lnTo>
                  <a:lnTo>
                    <a:pt x="93268" y="53581"/>
                  </a:lnTo>
                  <a:lnTo>
                    <a:pt x="96776" y="70547"/>
                  </a:lnTo>
                  <a:lnTo>
                    <a:pt x="102344" y="85134"/>
                  </a:lnTo>
                  <a:lnTo>
                    <a:pt x="131601" y="114630"/>
                  </a:lnTo>
                  <a:lnTo>
                    <a:pt x="182168" y="124231"/>
                  </a:lnTo>
                  <a:lnTo>
                    <a:pt x="182168" y="3581"/>
                  </a:lnTo>
                  <a:lnTo>
                    <a:pt x="249237" y="3581"/>
                  </a:lnTo>
                  <a:lnTo>
                    <a:pt x="249237" y="124231"/>
                  </a:lnTo>
                  <a:lnTo>
                    <a:pt x="282923" y="119890"/>
                  </a:lnTo>
                  <a:lnTo>
                    <a:pt x="308371" y="106867"/>
                  </a:lnTo>
                  <a:lnTo>
                    <a:pt x="325586" y="85162"/>
                  </a:lnTo>
                  <a:lnTo>
                    <a:pt x="334568" y="54775"/>
                  </a:lnTo>
                  <a:lnTo>
                    <a:pt x="341067" y="30812"/>
                  </a:lnTo>
                  <a:lnTo>
                    <a:pt x="353021" y="13695"/>
                  </a:lnTo>
                  <a:lnTo>
                    <a:pt x="370433" y="3424"/>
                  </a:lnTo>
                  <a:lnTo>
                    <a:pt x="393306" y="0"/>
                  </a:lnTo>
                  <a:lnTo>
                    <a:pt x="397732" y="111"/>
                  </a:lnTo>
                  <a:lnTo>
                    <a:pt x="404267" y="447"/>
                  </a:lnTo>
                  <a:lnTo>
                    <a:pt x="412910" y="1007"/>
                  </a:lnTo>
                  <a:lnTo>
                    <a:pt x="423659" y="1790"/>
                  </a:lnTo>
                  <a:lnTo>
                    <a:pt x="423659" y="62318"/>
                  </a:lnTo>
                  <a:lnTo>
                    <a:pt x="418503" y="61252"/>
                  </a:lnTo>
                  <a:lnTo>
                    <a:pt x="413613" y="60731"/>
                  </a:lnTo>
                  <a:lnTo>
                    <a:pt x="408978" y="60731"/>
                  </a:lnTo>
                  <a:lnTo>
                    <a:pt x="401307" y="60731"/>
                  </a:lnTo>
                  <a:lnTo>
                    <a:pt x="396074" y="67271"/>
                  </a:lnTo>
                  <a:lnTo>
                    <a:pt x="383781" y="107304"/>
                  </a:lnTo>
                  <a:lnTo>
                    <a:pt x="346271" y="144218"/>
                  </a:lnTo>
                  <a:lnTo>
                    <a:pt x="318287" y="154190"/>
                  </a:lnTo>
                  <a:lnTo>
                    <a:pt x="348170" y="166604"/>
                  </a:lnTo>
                  <a:lnTo>
                    <a:pt x="371525" y="186186"/>
                  </a:lnTo>
                  <a:lnTo>
                    <a:pt x="388356" y="212939"/>
                  </a:lnTo>
                  <a:lnTo>
                    <a:pt x="398665" y="246862"/>
                  </a:lnTo>
                  <a:lnTo>
                    <a:pt x="401040" y="258495"/>
                  </a:lnTo>
                  <a:lnTo>
                    <a:pt x="406603" y="264325"/>
                  </a:lnTo>
                  <a:lnTo>
                    <a:pt x="415328" y="264325"/>
                  </a:lnTo>
                  <a:lnTo>
                    <a:pt x="421678" y="264325"/>
                  </a:lnTo>
                  <a:lnTo>
                    <a:pt x="426110" y="263931"/>
                  </a:lnTo>
                  <a:lnTo>
                    <a:pt x="428625" y="263131"/>
                  </a:lnTo>
                  <a:lnTo>
                    <a:pt x="428625" y="324256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5" name="object 165" descr=""/>
          <p:cNvGrpSpPr/>
          <p:nvPr/>
        </p:nvGrpSpPr>
        <p:grpSpPr>
          <a:xfrm>
            <a:off x="6886662" y="3220669"/>
            <a:ext cx="283210" cy="339090"/>
            <a:chOff x="6886662" y="3220669"/>
            <a:chExt cx="283210" cy="339090"/>
          </a:xfrm>
        </p:grpSpPr>
        <p:pic>
          <p:nvPicPr>
            <p:cNvPr id="166" name="object 166" descr="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6893012" y="3227019"/>
              <a:ext cx="270471" cy="326034"/>
            </a:xfrm>
            <a:prstGeom prst="rect">
              <a:avLst/>
            </a:prstGeom>
          </p:spPr>
        </p:pic>
        <p:sp>
          <p:nvSpPr>
            <p:cNvPr id="167" name="object 167" descr=""/>
            <p:cNvSpPr/>
            <p:nvPr/>
          </p:nvSpPr>
          <p:spPr>
            <a:xfrm>
              <a:off x="6893012" y="3227019"/>
              <a:ext cx="270510" cy="326390"/>
            </a:xfrm>
            <a:custGeom>
              <a:avLst/>
              <a:gdLst/>
              <a:ahLst/>
              <a:cxnLst/>
              <a:rect l="l" t="t" r="r" b="b"/>
              <a:pathLst>
                <a:path w="270509" h="326389">
                  <a:moveTo>
                    <a:pt x="270471" y="324256"/>
                  </a:moveTo>
                  <a:lnTo>
                    <a:pt x="262435" y="325032"/>
                  </a:lnTo>
                  <a:lnTo>
                    <a:pt x="254003" y="325588"/>
                  </a:lnTo>
                  <a:lnTo>
                    <a:pt x="245175" y="325922"/>
                  </a:lnTo>
                  <a:lnTo>
                    <a:pt x="235953" y="326034"/>
                  </a:lnTo>
                  <a:lnTo>
                    <a:pt x="210933" y="322462"/>
                  </a:lnTo>
                  <a:lnTo>
                    <a:pt x="191843" y="311746"/>
                  </a:lnTo>
                  <a:lnTo>
                    <a:pt x="178681" y="293887"/>
                  </a:lnTo>
                  <a:lnTo>
                    <a:pt x="171450" y="268884"/>
                  </a:lnTo>
                  <a:lnTo>
                    <a:pt x="160851" y="232246"/>
                  </a:lnTo>
                  <a:lnTo>
                    <a:pt x="141344" y="206076"/>
                  </a:lnTo>
                  <a:lnTo>
                    <a:pt x="112931" y="190374"/>
                  </a:lnTo>
                  <a:lnTo>
                    <a:pt x="75615" y="185140"/>
                  </a:lnTo>
                  <a:lnTo>
                    <a:pt x="73825" y="185140"/>
                  </a:lnTo>
                  <a:lnTo>
                    <a:pt x="73825" y="322465"/>
                  </a:lnTo>
                  <a:lnTo>
                    <a:pt x="0" y="322465"/>
                  </a:lnTo>
                  <a:lnTo>
                    <a:pt x="0" y="3581"/>
                  </a:lnTo>
                  <a:lnTo>
                    <a:pt x="73825" y="3581"/>
                  </a:lnTo>
                  <a:lnTo>
                    <a:pt x="73825" y="123634"/>
                  </a:lnTo>
                  <a:lnTo>
                    <a:pt x="77393" y="123634"/>
                  </a:lnTo>
                  <a:lnTo>
                    <a:pt x="140696" y="106416"/>
                  </a:lnTo>
                  <a:lnTo>
                    <a:pt x="168681" y="54775"/>
                  </a:lnTo>
                  <a:lnTo>
                    <a:pt x="175734" y="30812"/>
                  </a:lnTo>
                  <a:lnTo>
                    <a:pt x="188569" y="13695"/>
                  </a:lnTo>
                  <a:lnTo>
                    <a:pt x="207186" y="3424"/>
                  </a:lnTo>
                  <a:lnTo>
                    <a:pt x="231584" y="0"/>
                  </a:lnTo>
                  <a:lnTo>
                    <a:pt x="236803" y="111"/>
                  </a:lnTo>
                  <a:lnTo>
                    <a:pt x="244133" y="447"/>
                  </a:lnTo>
                  <a:lnTo>
                    <a:pt x="253571" y="1007"/>
                  </a:lnTo>
                  <a:lnTo>
                    <a:pt x="265112" y="1790"/>
                  </a:lnTo>
                  <a:lnTo>
                    <a:pt x="265112" y="62318"/>
                  </a:lnTo>
                  <a:lnTo>
                    <a:pt x="259956" y="61252"/>
                  </a:lnTo>
                  <a:lnTo>
                    <a:pt x="255333" y="60731"/>
                  </a:lnTo>
                  <a:lnTo>
                    <a:pt x="251231" y="60731"/>
                  </a:lnTo>
                  <a:lnTo>
                    <a:pt x="243293" y="60731"/>
                  </a:lnTo>
                  <a:lnTo>
                    <a:pt x="237794" y="66878"/>
                  </a:lnTo>
                  <a:lnTo>
                    <a:pt x="224329" y="106640"/>
                  </a:lnTo>
                  <a:lnTo>
                    <a:pt x="183747" y="144144"/>
                  </a:lnTo>
                  <a:lnTo>
                    <a:pt x="153593" y="154190"/>
                  </a:lnTo>
                  <a:lnTo>
                    <a:pt x="186012" y="167275"/>
                  </a:lnTo>
                  <a:lnTo>
                    <a:pt x="211239" y="187082"/>
                  </a:lnTo>
                  <a:lnTo>
                    <a:pt x="229274" y="213610"/>
                  </a:lnTo>
                  <a:lnTo>
                    <a:pt x="240118" y="246862"/>
                  </a:lnTo>
                  <a:lnTo>
                    <a:pt x="242493" y="258495"/>
                  </a:lnTo>
                  <a:lnTo>
                    <a:pt x="247789" y="264325"/>
                  </a:lnTo>
                  <a:lnTo>
                    <a:pt x="255993" y="264325"/>
                  </a:lnTo>
                  <a:lnTo>
                    <a:pt x="263271" y="264325"/>
                  </a:lnTo>
                  <a:lnTo>
                    <a:pt x="268097" y="263931"/>
                  </a:lnTo>
                  <a:lnTo>
                    <a:pt x="270471" y="263131"/>
                  </a:lnTo>
                  <a:lnTo>
                    <a:pt x="270471" y="324256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8" name="object 168" descr=""/>
          <p:cNvGrpSpPr/>
          <p:nvPr/>
        </p:nvGrpSpPr>
        <p:grpSpPr>
          <a:xfrm>
            <a:off x="7219440" y="3216897"/>
            <a:ext cx="299085" cy="346710"/>
            <a:chOff x="7219440" y="3216897"/>
            <a:chExt cx="299085" cy="346710"/>
          </a:xfrm>
        </p:grpSpPr>
        <p:pic>
          <p:nvPicPr>
            <p:cNvPr id="169" name="object 169" descr="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7225790" y="3223247"/>
              <a:ext cx="285953" cy="333781"/>
            </a:xfrm>
            <a:prstGeom prst="rect">
              <a:avLst/>
            </a:prstGeom>
          </p:spPr>
        </p:pic>
        <p:sp>
          <p:nvSpPr>
            <p:cNvPr id="170" name="object 170" descr=""/>
            <p:cNvSpPr/>
            <p:nvPr/>
          </p:nvSpPr>
          <p:spPr>
            <a:xfrm>
              <a:off x="7225790" y="3223247"/>
              <a:ext cx="286385" cy="334010"/>
            </a:xfrm>
            <a:custGeom>
              <a:avLst/>
              <a:gdLst/>
              <a:ahLst/>
              <a:cxnLst/>
              <a:rect l="l" t="t" r="r" b="b"/>
              <a:pathLst>
                <a:path w="286384" h="334010">
                  <a:moveTo>
                    <a:pt x="285953" y="326237"/>
                  </a:moveTo>
                  <a:lnTo>
                    <a:pt x="211543" y="326237"/>
                  </a:lnTo>
                  <a:lnTo>
                    <a:pt x="211543" y="133553"/>
                  </a:lnTo>
                  <a:lnTo>
                    <a:pt x="20243" y="333781"/>
                  </a:lnTo>
                  <a:lnTo>
                    <a:pt x="0" y="333781"/>
                  </a:lnTo>
                  <a:lnTo>
                    <a:pt x="0" y="7353"/>
                  </a:lnTo>
                  <a:lnTo>
                    <a:pt x="74421" y="7353"/>
                  </a:lnTo>
                  <a:lnTo>
                    <a:pt x="74421" y="200025"/>
                  </a:lnTo>
                  <a:lnTo>
                    <a:pt x="265709" y="0"/>
                  </a:lnTo>
                  <a:lnTo>
                    <a:pt x="285953" y="0"/>
                  </a:lnTo>
                  <a:lnTo>
                    <a:pt x="285953" y="326237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1" name="object 171" descr=""/>
          <p:cNvGrpSpPr/>
          <p:nvPr/>
        </p:nvGrpSpPr>
        <p:grpSpPr>
          <a:xfrm>
            <a:off x="3839919" y="3949611"/>
            <a:ext cx="285750" cy="344170"/>
            <a:chOff x="3839919" y="3949611"/>
            <a:chExt cx="285750" cy="344170"/>
          </a:xfrm>
        </p:grpSpPr>
        <p:pic>
          <p:nvPicPr>
            <p:cNvPr id="172" name="object 172" descr="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846269" y="3955961"/>
              <a:ext cx="273050" cy="331000"/>
            </a:xfrm>
            <a:prstGeom prst="rect">
              <a:avLst/>
            </a:prstGeom>
          </p:spPr>
        </p:pic>
        <p:sp>
          <p:nvSpPr>
            <p:cNvPr id="173" name="object 173" descr=""/>
            <p:cNvSpPr/>
            <p:nvPr/>
          </p:nvSpPr>
          <p:spPr>
            <a:xfrm>
              <a:off x="3846269" y="3955961"/>
              <a:ext cx="273050" cy="331470"/>
            </a:xfrm>
            <a:custGeom>
              <a:avLst/>
              <a:gdLst/>
              <a:ahLst/>
              <a:cxnLst/>
              <a:rect l="l" t="t" r="r" b="b"/>
              <a:pathLst>
                <a:path w="273050" h="331470">
                  <a:moveTo>
                    <a:pt x="270662" y="31749"/>
                  </a:moveTo>
                  <a:lnTo>
                    <a:pt x="238721" y="87121"/>
                  </a:lnTo>
                  <a:lnTo>
                    <a:pt x="224305" y="76179"/>
                  </a:lnTo>
                  <a:lnTo>
                    <a:pt x="207859" y="68365"/>
                  </a:lnTo>
                  <a:lnTo>
                    <a:pt x="189381" y="63677"/>
                  </a:lnTo>
                  <a:lnTo>
                    <a:pt x="168871" y="62115"/>
                  </a:lnTo>
                  <a:lnTo>
                    <a:pt x="148912" y="63851"/>
                  </a:lnTo>
                  <a:lnTo>
                    <a:pt x="101993" y="89890"/>
                  </a:lnTo>
                  <a:lnTo>
                    <a:pt x="83534" y="123331"/>
                  </a:lnTo>
                  <a:lnTo>
                    <a:pt x="77381" y="168478"/>
                  </a:lnTo>
                  <a:lnTo>
                    <a:pt x="83322" y="212493"/>
                  </a:lnTo>
                  <a:lnTo>
                    <a:pt x="101145" y="243933"/>
                  </a:lnTo>
                  <a:lnTo>
                    <a:pt x="130852" y="262798"/>
                  </a:lnTo>
                  <a:lnTo>
                    <a:pt x="172440" y="269087"/>
                  </a:lnTo>
                  <a:lnTo>
                    <a:pt x="192867" y="267351"/>
                  </a:lnTo>
                  <a:lnTo>
                    <a:pt x="211877" y="262142"/>
                  </a:lnTo>
                  <a:lnTo>
                    <a:pt x="229472" y="253458"/>
                  </a:lnTo>
                  <a:lnTo>
                    <a:pt x="245656" y="241299"/>
                  </a:lnTo>
                  <a:lnTo>
                    <a:pt x="273049" y="300037"/>
                  </a:lnTo>
                  <a:lnTo>
                    <a:pt x="227615" y="322361"/>
                  </a:lnTo>
                  <a:lnTo>
                    <a:pt x="188906" y="329706"/>
                  </a:lnTo>
                  <a:lnTo>
                    <a:pt x="158940" y="331000"/>
                  </a:lnTo>
                  <a:lnTo>
                    <a:pt x="124464" y="328345"/>
                  </a:lnTo>
                  <a:lnTo>
                    <a:pt x="66520" y="307109"/>
                  </a:lnTo>
                  <a:lnTo>
                    <a:pt x="24217" y="265025"/>
                  </a:lnTo>
                  <a:lnTo>
                    <a:pt x="2690" y="204999"/>
                  </a:lnTo>
                  <a:lnTo>
                    <a:pt x="0" y="168478"/>
                  </a:lnTo>
                  <a:lnTo>
                    <a:pt x="2888" y="132335"/>
                  </a:lnTo>
                  <a:lnTo>
                    <a:pt x="26001" y="71217"/>
                  </a:lnTo>
                  <a:lnTo>
                    <a:pt x="71607" y="26012"/>
                  </a:lnTo>
                  <a:lnTo>
                    <a:pt x="135310" y="2890"/>
                  </a:lnTo>
                  <a:lnTo>
                    <a:pt x="173634" y="0"/>
                  </a:lnTo>
                  <a:lnTo>
                    <a:pt x="200751" y="1985"/>
                  </a:lnTo>
                  <a:lnTo>
                    <a:pt x="225963" y="7940"/>
                  </a:lnTo>
                  <a:lnTo>
                    <a:pt x="249267" y="17862"/>
                  </a:lnTo>
                  <a:lnTo>
                    <a:pt x="270662" y="31749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4" name="object 174" descr=""/>
          <p:cNvGrpSpPr/>
          <p:nvPr/>
        </p:nvGrpSpPr>
        <p:grpSpPr>
          <a:xfrm>
            <a:off x="4173980" y="3955770"/>
            <a:ext cx="288925" cy="332105"/>
            <a:chOff x="4173980" y="3955770"/>
            <a:chExt cx="288925" cy="332105"/>
          </a:xfrm>
        </p:grpSpPr>
        <p:pic>
          <p:nvPicPr>
            <p:cNvPr id="175" name="object 175" descr="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4180330" y="4024731"/>
              <a:ext cx="74422" cy="256539"/>
            </a:xfrm>
            <a:prstGeom prst="rect">
              <a:avLst/>
            </a:prstGeom>
          </p:spPr>
        </p:pic>
        <p:pic>
          <p:nvPicPr>
            <p:cNvPr id="176" name="object 176" descr="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4180330" y="3962501"/>
              <a:ext cx="275628" cy="318770"/>
            </a:xfrm>
            <a:prstGeom prst="rect">
              <a:avLst/>
            </a:prstGeom>
          </p:spPr>
        </p:pic>
        <p:sp>
          <p:nvSpPr>
            <p:cNvPr id="177" name="object 177" descr=""/>
            <p:cNvSpPr/>
            <p:nvPr/>
          </p:nvSpPr>
          <p:spPr>
            <a:xfrm>
              <a:off x="4180330" y="3962120"/>
              <a:ext cx="276225" cy="319405"/>
            </a:xfrm>
            <a:custGeom>
              <a:avLst/>
              <a:gdLst/>
              <a:ahLst/>
              <a:cxnLst/>
              <a:rect l="l" t="t" r="r" b="b"/>
              <a:pathLst>
                <a:path w="276225" h="319404">
                  <a:moveTo>
                    <a:pt x="275628" y="318884"/>
                  </a:moveTo>
                  <a:lnTo>
                    <a:pt x="201218" y="318884"/>
                  </a:lnTo>
                  <a:lnTo>
                    <a:pt x="201218" y="62903"/>
                  </a:lnTo>
                  <a:lnTo>
                    <a:pt x="74422" y="62903"/>
                  </a:lnTo>
                  <a:lnTo>
                    <a:pt x="74422" y="318884"/>
                  </a:lnTo>
                  <a:lnTo>
                    <a:pt x="0" y="318884"/>
                  </a:lnTo>
                  <a:lnTo>
                    <a:pt x="0" y="0"/>
                  </a:lnTo>
                  <a:lnTo>
                    <a:pt x="275628" y="0"/>
                  </a:lnTo>
                  <a:lnTo>
                    <a:pt x="275628" y="318884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8" name="object 178" descr=""/>
          <p:cNvGrpSpPr/>
          <p:nvPr/>
        </p:nvGrpSpPr>
        <p:grpSpPr>
          <a:xfrm>
            <a:off x="4510530" y="3949611"/>
            <a:ext cx="324485" cy="344170"/>
            <a:chOff x="4510530" y="3949611"/>
            <a:chExt cx="324485" cy="344170"/>
          </a:xfrm>
        </p:grpSpPr>
        <p:pic>
          <p:nvPicPr>
            <p:cNvPr id="179" name="object 179" descr="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4516880" y="3955961"/>
              <a:ext cx="311353" cy="331000"/>
            </a:xfrm>
            <a:prstGeom prst="rect">
              <a:avLst/>
            </a:prstGeom>
          </p:spPr>
        </p:pic>
        <p:sp>
          <p:nvSpPr>
            <p:cNvPr id="180" name="object 180" descr=""/>
            <p:cNvSpPr/>
            <p:nvPr/>
          </p:nvSpPr>
          <p:spPr>
            <a:xfrm>
              <a:off x="4516880" y="3955961"/>
              <a:ext cx="311785" cy="331470"/>
            </a:xfrm>
            <a:custGeom>
              <a:avLst/>
              <a:gdLst/>
              <a:ahLst/>
              <a:cxnLst/>
              <a:rect l="l" t="t" r="r" b="b"/>
              <a:pathLst>
                <a:path w="311785" h="331470">
                  <a:moveTo>
                    <a:pt x="305396" y="188315"/>
                  </a:moveTo>
                  <a:lnTo>
                    <a:pt x="77393" y="188315"/>
                  </a:lnTo>
                  <a:lnTo>
                    <a:pt x="79715" y="206324"/>
                  </a:lnTo>
                  <a:lnTo>
                    <a:pt x="103784" y="247853"/>
                  </a:lnTo>
                  <a:lnTo>
                    <a:pt x="149624" y="267759"/>
                  </a:lnTo>
                  <a:lnTo>
                    <a:pt x="168871" y="269087"/>
                  </a:lnTo>
                  <a:lnTo>
                    <a:pt x="192539" y="267387"/>
                  </a:lnTo>
                  <a:lnTo>
                    <a:pt x="213326" y="262288"/>
                  </a:lnTo>
                  <a:lnTo>
                    <a:pt x="231235" y="253791"/>
                  </a:lnTo>
                  <a:lnTo>
                    <a:pt x="246265" y="241896"/>
                  </a:lnTo>
                  <a:lnTo>
                    <a:pt x="274840" y="299440"/>
                  </a:lnTo>
                  <a:lnTo>
                    <a:pt x="252414" y="313249"/>
                  </a:lnTo>
                  <a:lnTo>
                    <a:pt x="225425" y="323111"/>
                  </a:lnTo>
                  <a:lnTo>
                    <a:pt x="193873" y="329028"/>
                  </a:lnTo>
                  <a:lnTo>
                    <a:pt x="157759" y="331000"/>
                  </a:lnTo>
                  <a:lnTo>
                    <a:pt x="123321" y="328383"/>
                  </a:lnTo>
                  <a:lnTo>
                    <a:pt x="65676" y="307447"/>
                  </a:lnTo>
                  <a:lnTo>
                    <a:pt x="23890" y="265844"/>
                  </a:lnTo>
                  <a:lnTo>
                    <a:pt x="2654" y="205817"/>
                  </a:lnTo>
                  <a:lnTo>
                    <a:pt x="0" y="169075"/>
                  </a:lnTo>
                  <a:lnTo>
                    <a:pt x="2914" y="132920"/>
                  </a:lnTo>
                  <a:lnTo>
                    <a:pt x="26231" y="71702"/>
                  </a:lnTo>
                  <a:lnTo>
                    <a:pt x="71182" y="26231"/>
                  </a:lnTo>
                  <a:lnTo>
                    <a:pt x="127042" y="2914"/>
                  </a:lnTo>
                  <a:lnTo>
                    <a:pt x="158356" y="0"/>
                  </a:lnTo>
                  <a:lnTo>
                    <a:pt x="190951" y="2580"/>
                  </a:lnTo>
                  <a:lnTo>
                    <a:pt x="246315" y="23220"/>
                  </a:lnTo>
                  <a:lnTo>
                    <a:pt x="287580" y="63287"/>
                  </a:lnTo>
                  <a:lnTo>
                    <a:pt x="308712" y="116170"/>
                  </a:lnTo>
                  <a:lnTo>
                    <a:pt x="311353" y="147040"/>
                  </a:lnTo>
                  <a:lnTo>
                    <a:pt x="310981" y="155277"/>
                  </a:lnTo>
                  <a:lnTo>
                    <a:pt x="309865" y="164901"/>
                  </a:lnTo>
                  <a:lnTo>
                    <a:pt x="308004" y="175913"/>
                  </a:lnTo>
                  <a:lnTo>
                    <a:pt x="305396" y="188315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1" name="object 181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4590896" y="4011726"/>
              <a:ext cx="168681" cy="82943"/>
            </a:xfrm>
            <a:prstGeom prst="rect">
              <a:avLst/>
            </a:prstGeom>
          </p:spPr>
        </p:pic>
      </p:grpSp>
      <p:sp>
        <p:nvSpPr>
          <p:cNvPr id="182" name="object 182" descr=""/>
          <p:cNvSpPr/>
          <p:nvPr/>
        </p:nvSpPr>
        <p:spPr>
          <a:xfrm>
            <a:off x="4888749" y="3962120"/>
            <a:ext cx="311150" cy="430530"/>
          </a:xfrm>
          <a:custGeom>
            <a:avLst/>
            <a:gdLst/>
            <a:ahLst/>
            <a:cxnLst/>
            <a:rect l="l" t="t" r="r" b="b"/>
            <a:pathLst>
              <a:path w="311150" h="430529">
                <a:moveTo>
                  <a:pt x="310959" y="430009"/>
                </a:moveTo>
                <a:lnTo>
                  <a:pt x="245872" y="430009"/>
                </a:lnTo>
                <a:lnTo>
                  <a:pt x="245872" y="318884"/>
                </a:lnTo>
                <a:lnTo>
                  <a:pt x="0" y="318884"/>
                </a:lnTo>
                <a:lnTo>
                  <a:pt x="0" y="0"/>
                </a:lnTo>
                <a:lnTo>
                  <a:pt x="73825" y="0"/>
                </a:lnTo>
                <a:lnTo>
                  <a:pt x="73825" y="257759"/>
                </a:lnTo>
                <a:lnTo>
                  <a:pt x="193090" y="257759"/>
                </a:lnTo>
                <a:lnTo>
                  <a:pt x="193090" y="0"/>
                </a:lnTo>
                <a:lnTo>
                  <a:pt x="266903" y="0"/>
                </a:lnTo>
                <a:lnTo>
                  <a:pt x="266903" y="257759"/>
                </a:lnTo>
                <a:lnTo>
                  <a:pt x="310959" y="257759"/>
                </a:lnTo>
                <a:lnTo>
                  <a:pt x="310959" y="430009"/>
                </a:lnTo>
                <a:close/>
              </a:path>
            </a:pathLst>
          </a:custGeom>
          <a:ln w="12699">
            <a:solidFill>
              <a:srgbClr val="C4210D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3" name="object 183" descr=""/>
          <p:cNvGrpSpPr/>
          <p:nvPr/>
        </p:nvGrpSpPr>
        <p:grpSpPr>
          <a:xfrm>
            <a:off x="5249416" y="3948417"/>
            <a:ext cx="299085" cy="346710"/>
            <a:chOff x="5249416" y="3948417"/>
            <a:chExt cx="299085" cy="346710"/>
          </a:xfrm>
        </p:grpSpPr>
        <p:pic>
          <p:nvPicPr>
            <p:cNvPr id="184" name="object 184" descr="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5255766" y="3954767"/>
              <a:ext cx="285940" cy="333781"/>
            </a:xfrm>
            <a:prstGeom prst="rect">
              <a:avLst/>
            </a:prstGeom>
          </p:spPr>
        </p:pic>
        <p:sp>
          <p:nvSpPr>
            <p:cNvPr id="185" name="object 185" descr=""/>
            <p:cNvSpPr/>
            <p:nvPr/>
          </p:nvSpPr>
          <p:spPr>
            <a:xfrm>
              <a:off x="5255766" y="3954767"/>
              <a:ext cx="286385" cy="334010"/>
            </a:xfrm>
            <a:custGeom>
              <a:avLst/>
              <a:gdLst/>
              <a:ahLst/>
              <a:cxnLst/>
              <a:rect l="l" t="t" r="r" b="b"/>
              <a:pathLst>
                <a:path w="286385" h="334010">
                  <a:moveTo>
                    <a:pt x="285940" y="326237"/>
                  </a:moveTo>
                  <a:lnTo>
                    <a:pt x="211531" y="326237"/>
                  </a:lnTo>
                  <a:lnTo>
                    <a:pt x="211531" y="133553"/>
                  </a:lnTo>
                  <a:lnTo>
                    <a:pt x="20243" y="333781"/>
                  </a:lnTo>
                  <a:lnTo>
                    <a:pt x="0" y="333781"/>
                  </a:lnTo>
                  <a:lnTo>
                    <a:pt x="0" y="7353"/>
                  </a:lnTo>
                  <a:lnTo>
                    <a:pt x="74409" y="7353"/>
                  </a:lnTo>
                  <a:lnTo>
                    <a:pt x="74409" y="200024"/>
                  </a:lnTo>
                  <a:lnTo>
                    <a:pt x="265709" y="0"/>
                  </a:lnTo>
                  <a:lnTo>
                    <a:pt x="285940" y="0"/>
                  </a:lnTo>
                  <a:lnTo>
                    <a:pt x="285940" y="326237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6" name="object 186" descr=""/>
          <p:cNvGrpSpPr/>
          <p:nvPr/>
        </p:nvGrpSpPr>
        <p:grpSpPr>
          <a:xfrm>
            <a:off x="5595784" y="3949611"/>
            <a:ext cx="643255" cy="344170"/>
            <a:chOff x="5595784" y="3949611"/>
            <a:chExt cx="643255" cy="344170"/>
          </a:xfrm>
        </p:grpSpPr>
        <p:pic>
          <p:nvPicPr>
            <p:cNvPr id="187" name="object 187" descr="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5602133" y="3955961"/>
              <a:ext cx="290512" cy="331000"/>
            </a:xfrm>
            <a:prstGeom prst="rect">
              <a:avLst/>
            </a:prstGeom>
          </p:spPr>
        </p:pic>
        <p:sp>
          <p:nvSpPr>
            <p:cNvPr id="188" name="object 188" descr=""/>
            <p:cNvSpPr/>
            <p:nvPr/>
          </p:nvSpPr>
          <p:spPr>
            <a:xfrm>
              <a:off x="5602133" y="3955961"/>
              <a:ext cx="290830" cy="331470"/>
            </a:xfrm>
            <a:custGeom>
              <a:avLst/>
              <a:gdLst/>
              <a:ahLst/>
              <a:cxnLst/>
              <a:rect l="l" t="t" r="r" b="b"/>
              <a:pathLst>
                <a:path w="290829" h="331470">
                  <a:moveTo>
                    <a:pt x="198043" y="293496"/>
                  </a:moveTo>
                  <a:lnTo>
                    <a:pt x="161734" y="320484"/>
                  </a:lnTo>
                  <a:lnTo>
                    <a:pt x="122883" y="330342"/>
                  </a:lnTo>
                  <a:lnTo>
                    <a:pt x="110134" y="331000"/>
                  </a:lnTo>
                  <a:lnTo>
                    <a:pt x="85404" y="329387"/>
                  </a:lnTo>
                  <a:lnTo>
                    <a:pt x="44728" y="316485"/>
                  </a:lnTo>
                  <a:lnTo>
                    <a:pt x="16185" y="290897"/>
                  </a:lnTo>
                  <a:lnTo>
                    <a:pt x="1798" y="254483"/>
                  </a:lnTo>
                  <a:lnTo>
                    <a:pt x="0" y="232371"/>
                  </a:lnTo>
                  <a:lnTo>
                    <a:pt x="2493" y="207309"/>
                  </a:lnTo>
                  <a:lnTo>
                    <a:pt x="22438" y="164547"/>
                  </a:lnTo>
                  <a:lnTo>
                    <a:pt x="62291" y="132438"/>
                  </a:lnTo>
                  <a:lnTo>
                    <a:pt x="121822" y="115965"/>
                  </a:lnTo>
                  <a:lnTo>
                    <a:pt x="158953" y="113906"/>
                  </a:lnTo>
                  <a:lnTo>
                    <a:pt x="165749" y="114227"/>
                  </a:lnTo>
                  <a:lnTo>
                    <a:pt x="173240" y="115193"/>
                  </a:lnTo>
                  <a:lnTo>
                    <a:pt x="181427" y="116804"/>
                  </a:lnTo>
                  <a:lnTo>
                    <a:pt x="190309" y="119062"/>
                  </a:lnTo>
                  <a:lnTo>
                    <a:pt x="185880" y="94150"/>
                  </a:lnTo>
                  <a:lnTo>
                    <a:pt x="172594" y="76353"/>
                  </a:lnTo>
                  <a:lnTo>
                    <a:pt x="150452" y="65675"/>
                  </a:lnTo>
                  <a:lnTo>
                    <a:pt x="119456" y="62115"/>
                  </a:lnTo>
                  <a:lnTo>
                    <a:pt x="99405" y="62996"/>
                  </a:lnTo>
                  <a:lnTo>
                    <a:pt x="80916" y="65638"/>
                  </a:lnTo>
                  <a:lnTo>
                    <a:pt x="63986" y="70039"/>
                  </a:lnTo>
                  <a:lnTo>
                    <a:pt x="48615" y="76199"/>
                  </a:lnTo>
                  <a:lnTo>
                    <a:pt x="32740" y="19049"/>
                  </a:lnTo>
                  <a:lnTo>
                    <a:pt x="52674" y="10715"/>
                  </a:lnTo>
                  <a:lnTo>
                    <a:pt x="74564" y="4762"/>
                  </a:lnTo>
                  <a:lnTo>
                    <a:pt x="98413" y="1190"/>
                  </a:lnTo>
                  <a:lnTo>
                    <a:pt x="124218" y="0"/>
                  </a:lnTo>
                  <a:lnTo>
                    <a:pt x="158598" y="2133"/>
                  </a:lnTo>
                  <a:lnTo>
                    <a:pt x="212181" y="19202"/>
                  </a:lnTo>
                  <a:lnTo>
                    <a:pt x="246051" y="54673"/>
                  </a:lnTo>
                  <a:lnTo>
                    <a:pt x="262824" y="117176"/>
                  </a:lnTo>
                  <a:lnTo>
                    <a:pt x="264921" y="159143"/>
                  </a:lnTo>
                  <a:lnTo>
                    <a:pt x="264921" y="227406"/>
                  </a:lnTo>
                  <a:lnTo>
                    <a:pt x="266520" y="256293"/>
                  </a:lnTo>
                  <a:lnTo>
                    <a:pt x="271316" y="279250"/>
                  </a:lnTo>
                  <a:lnTo>
                    <a:pt x="279313" y="296279"/>
                  </a:lnTo>
                  <a:lnTo>
                    <a:pt x="290512" y="307378"/>
                  </a:lnTo>
                  <a:lnTo>
                    <a:pt x="286109" y="314400"/>
                  </a:lnTo>
                  <a:lnTo>
                    <a:pt x="244475" y="331000"/>
                  </a:lnTo>
                  <a:lnTo>
                    <a:pt x="236726" y="330280"/>
                  </a:lnTo>
                  <a:lnTo>
                    <a:pt x="204938" y="307232"/>
                  </a:lnTo>
                  <a:lnTo>
                    <a:pt x="201005" y="300550"/>
                  </a:lnTo>
                  <a:lnTo>
                    <a:pt x="198043" y="293496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9" name="object 189" descr="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5670002" y="4121061"/>
              <a:ext cx="129374" cy="113309"/>
            </a:xfrm>
            <a:prstGeom prst="rect">
              <a:avLst/>
            </a:prstGeom>
          </p:spPr>
        </p:pic>
        <p:pic>
          <p:nvPicPr>
            <p:cNvPr id="190" name="object 190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5921018" y="3962120"/>
              <a:ext cx="311556" cy="322453"/>
            </a:xfrm>
            <a:prstGeom prst="rect">
              <a:avLst/>
            </a:prstGeom>
          </p:spPr>
        </p:pic>
        <p:sp>
          <p:nvSpPr>
            <p:cNvPr id="191" name="object 191" descr=""/>
            <p:cNvSpPr/>
            <p:nvPr/>
          </p:nvSpPr>
          <p:spPr>
            <a:xfrm>
              <a:off x="5921018" y="3962120"/>
              <a:ext cx="311785" cy="322580"/>
            </a:xfrm>
            <a:custGeom>
              <a:avLst/>
              <a:gdLst/>
              <a:ahLst/>
              <a:cxnLst/>
              <a:rect l="l" t="t" r="r" b="b"/>
              <a:pathLst>
                <a:path w="311785" h="322579">
                  <a:moveTo>
                    <a:pt x="311556" y="318884"/>
                  </a:moveTo>
                  <a:lnTo>
                    <a:pt x="238925" y="318884"/>
                  </a:lnTo>
                  <a:lnTo>
                    <a:pt x="238925" y="58737"/>
                  </a:lnTo>
                  <a:lnTo>
                    <a:pt x="160337" y="58737"/>
                  </a:lnTo>
                  <a:lnTo>
                    <a:pt x="155381" y="123128"/>
                  </a:lnTo>
                  <a:lnTo>
                    <a:pt x="145262" y="182956"/>
                  </a:lnTo>
                  <a:lnTo>
                    <a:pt x="130378" y="233753"/>
                  </a:lnTo>
                  <a:lnTo>
                    <a:pt x="110731" y="271462"/>
                  </a:lnTo>
                  <a:lnTo>
                    <a:pt x="75903" y="306173"/>
                  </a:lnTo>
                  <a:lnTo>
                    <a:pt x="35031" y="319974"/>
                  </a:lnTo>
                  <a:lnTo>
                    <a:pt x="0" y="322453"/>
                  </a:lnTo>
                  <a:lnTo>
                    <a:pt x="0" y="256578"/>
                  </a:lnTo>
                  <a:lnTo>
                    <a:pt x="14254" y="255311"/>
                  </a:lnTo>
                  <a:lnTo>
                    <a:pt x="27241" y="251513"/>
                  </a:lnTo>
                  <a:lnTo>
                    <a:pt x="58864" y="223658"/>
                  </a:lnTo>
                  <a:lnTo>
                    <a:pt x="75533" y="183572"/>
                  </a:lnTo>
                  <a:lnTo>
                    <a:pt x="88744" y="125255"/>
                  </a:lnTo>
                  <a:lnTo>
                    <a:pt x="95588" y="57195"/>
                  </a:lnTo>
                  <a:lnTo>
                    <a:pt x="96443" y="20040"/>
                  </a:lnTo>
                  <a:lnTo>
                    <a:pt x="96443" y="0"/>
                  </a:lnTo>
                  <a:lnTo>
                    <a:pt x="311556" y="0"/>
                  </a:lnTo>
                  <a:lnTo>
                    <a:pt x="311556" y="318884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2" name="object 192" descr=""/>
          <p:cNvGrpSpPr/>
          <p:nvPr/>
        </p:nvGrpSpPr>
        <p:grpSpPr>
          <a:xfrm>
            <a:off x="6306691" y="3948417"/>
            <a:ext cx="299085" cy="346710"/>
            <a:chOff x="6306691" y="3948417"/>
            <a:chExt cx="299085" cy="346710"/>
          </a:xfrm>
        </p:grpSpPr>
        <p:pic>
          <p:nvPicPr>
            <p:cNvPr id="193" name="object 193" descr="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6313041" y="3954767"/>
              <a:ext cx="285940" cy="333781"/>
            </a:xfrm>
            <a:prstGeom prst="rect">
              <a:avLst/>
            </a:prstGeom>
          </p:spPr>
        </p:pic>
        <p:sp>
          <p:nvSpPr>
            <p:cNvPr id="194" name="object 194" descr=""/>
            <p:cNvSpPr/>
            <p:nvPr/>
          </p:nvSpPr>
          <p:spPr>
            <a:xfrm>
              <a:off x="6313041" y="3954767"/>
              <a:ext cx="286385" cy="334010"/>
            </a:xfrm>
            <a:custGeom>
              <a:avLst/>
              <a:gdLst/>
              <a:ahLst/>
              <a:cxnLst/>
              <a:rect l="l" t="t" r="r" b="b"/>
              <a:pathLst>
                <a:path w="286384" h="334010">
                  <a:moveTo>
                    <a:pt x="285940" y="326237"/>
                  </a:moveTo>
                  <a:lnTo>
                    <a:pt x="211531" y="326237"/>
                  </a:lnTo>
                  <a:lnTo>
                    <a:pt x="211531" y="133553"/>
                  </a:lnTo>
                  <a:lnTo>
                    <a:pt x="20231" y="333781"/>
                  </a:lnTo>
                  <a:lnTo>
                    <a:pt x="0" y="333781"/>
                  </a:lnTo>
                  <a:lnTo>
                    <a:pt x="0" y="7353"/>
                  </a:lnTo>
                  <a:lnTo>
                    <a:pt x="74409" y="7353"/>
                  </a:lnTo>
                  <a:lnTo>
                    <a:pt x="74409" y="200024"/>
                  </a:lnTo>
                  <a:lnTo>
                    <a:pt x="265696" y="0"/>
                  </a:lnTo>
                  <a:lnTo>
                    <a:pt x="285940" y="0"/>
                  </a:lnTo>
                  <a:lnTo>
                    <a:pt x="285940" y="326237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5" name="object 195" descr=""/>
          <p:cNvGrpSpPr/>
          <p:nvPr/>
        </p:nvGrpSpPr>
        <p:grpSpPr>
          <a:xfrm>
            <a:off x="6653655" y="3949611"/>
            <a:ext cx="930275" cy="344170"/>
            <a:chOff x="6653655" y="3949611"/>
            <a:chExt cx="930275" cy="344170"/>
          </a:xfrm>
        </p:grpSpPr>
        <p:pic>
          <p:nvPicPr>
            <p:cNvPr id="196" name="object 196" descr="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6660005" y="3955961"/>
              <a:ext cx="273050" cy="331000"/>
            </a:xfrm>
            <a:prstGeom prst="rect">
              <a:avLst/>
            </a:prstGeom>
          </p:spPr>
        </p:pic>
        <p:sp>
          <p:nvSpPr>
            <p:cNvPr id="197" name="object 197" descr=""/>
            <p:cNvSpPr/>
            <p:nvPr/>
          </p:nvSpPr>
          <p:spPr>
            <a:xfrm>
              <a:off x="6660005" y="3955961"/>
              <a:ext cx="273050" cy="331470"/>
            </a:xfrm>
            <a:custGeom>
              <a:avLst/>
              <a:gdLst/>
              <a:ahLst/>
              <a:cxnLst/>
              <a:rect l="l" t="t" r="r" b="b"/>
              <a:pathLst>
                <a:path w="273050" h="331470">
                  <a:moveTo>
                    <a:pt x="270662" y="31749"/>
                  </a:moveTo>
                  <a:lnTo>
                    <a:pt x="238721" y="87121"/>
                  </a:lnTo>
                  <a:lnTo>
                    <a:pt x="224305" y="76179"/>
                  </a:lnTo>
                  <a:lnTo>
                    <a:pt x="207859" y="68365"/>
                  </a:lnTo>
                  <a:lnTo>
                    <a:pt x="189381" y="63677"/>
                  </a:lnTo>
                  <a:lnTo>
                    <a:pt x="168871" y="62115"/>
                  </a:lnTo>
                  <a:lnTo>
                    <a:pt x="148912" y="63851"/>
                  </a:lnTo>
                  <a:lnTo>
                    <a:pt x="101993" y="89890"/>
                  </a:lnTo>
                  <a:lnTo>
                    <a:pt x="83540" y="123331"/>
                  </a:lnTo>
                  <a:lnTo>
                    <a:pt x="77393" y="168478"/>
                  </a:lnTo>
                  <a:lnTo>
                    <a:pt x="83333" y="212493"/>
                  </a:lnTo>
                  <a:lnTo>
                    <a:pt x="101152" y="243933"/>
                  </a:lnTo>
                  <a:lnTo>
                    <a:pt x="130854" y="262798"/>
                  </a:lnTo>
                  <a:lnTo>
                    <a:pt x="172440" y="269087"/>
                  </a:lnTo>
                  <a:lnTo>
                    <a:pt x="192869" y="267351"/>
                  </a:lnTo>
                  <a:lnTo>
                    <a:pt x="211883" y="262142"/>
                  </a:lnTo>
                  <a:lnTo>
                    <a:pt x="229483" y="253458"/>
                  </a:lnTo>
                  <a:lnTo>
                    <a:pt x="245668" y="241299"/>
                  </a:lnTo>
                  <a:lnTo>
                    <a:pt x="273050" y="300037"/>
                  </a:lnTo>
                  <a:lnTo>
                    <a:pt x="227622" y="322361"/>
                  </a:lnTo>
                  <a:lnTo>
                    <a:pt x="188906" y="329706"/>
                  </a:lnTo>
                  <a:lnTo>
                    <a:pt x="158940" y="331000"/>
                  </a:lnTo>
                  <a:lnTo>
                    <a:pt x="124464" y="328345"/>
                  </a:lnTo>
                  <a:lnTo>
                    <a:pt x="66520" y="307109"/>
                  </a:lnTo>
                  <a:lnTo>
                    <a:pt x="24217" y="265025"/>
                  </a:lnTo>
                  <a:lnTo>
                    <a:pt x="2690" y="204999"/>
                  </a:lnTo>
                  <a:lnTo>
                    <a:pt x="0" y="168478"/>
                  </a:lnTo>
                  <a:lnTo>
                    <a:pt x="2888" y="132335"/>
                  </a:lnTo>
                  <a:lnTo>
                    <a:pt x="26001" y="71217"/>
                  </a:lnTo>
                  <a:lnTo>
                    <a:pt x="71607" y="26012"/>
                  </a:lnTo>
                  <a:lnTo>
                    <a:pt x="135310" y="2890"/>
                  </a:lnTo>
                  <a:lnTo>
                    <a:pt x="173634" y="0"/>
                  </a:lnTo>
                  <a:lnTo>
                    <a:pt x="200757" y="1985"/>
                  </a:lnTo>
                  <a:lnTo>
                    <a:pt x="225967" y="7940"/>
                  </a:lnTo>
                  <a:lnTo>
                    <a:pt x="249268" y="17862"/>
                  </a:lnTo>
                  <a:lnTo>
                    <a:pt x="270662" y="31749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8" name="object 198" descr="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6973429" y="3962501"/>
              <a:ext cx="257771" cy="318770"/>
            </a:xfrm>
            <a:prstGeom prst="rect">
              <a:avLst/>
            </a:prstGeom>
          </p:spPr>
        </p:pic>
        <p:sp>
          <p:nvSpPr>
            <p:cNvPr id="199" name="object 199" descr=""/>
            <p:cNvSpPr/>
            <p:nvPr/>
          </p:nvSpPr>
          <p:spPr>
            <a:xfrm>
              <a:off x="6973429" y="3962120"/>
              <a:ext cx="257810" cy="319405"/>
            </a:xfrm>
            <a:custGeom>
              <a:avLst/>
              <a:gdLst/>
              <a:ahLst/>
              <a:cxnLst/>
              <a:rect l="l" t="t" r="r" b="b"/>
              <a:pathLst>
                <a:path w="257809" h="319404">
                  <a:moveTo>
                    <a:pt x="166497" y="62903"/>
                  </a:moveTo>
                  <a:lnTo>
                    <a:pt x="166497" y="318884"/>
                  </a:lnTo>
                  <a:lnTo>
                    <a:pt x="91490" y="318884"/>
                  </a:lnTo>
                  <a:lnTo>
                    <a:pt x="91490" y="62903"/>
                  </a:lnTo>
                  <a:lnTo>
                    <a:pt x="0" y="62903"/>
                  </a:lnTo>
                  <a:lnTo>
                    <a:pt x="0" y="0"/>
                  </a:lnTo>
                  <a:lnTo>
                    <a:pt x="257771" y="0"/>
                  </a:lnTo>
                  <a:lnTo>
                    <a:pt x="257771" y="62903"/>
                  </a:lnTo>
                  <a:lnTo>
                    <a:pt x="166497" y="62903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0" name="object 200" descr="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7271383" y="3955961"/>
              <a:ext cx="305993" cy="331000"/>
            </a:xfrm>
            <a:prstGeom prst="rect">
              <a:avLst/>
            </a:prstGeom>
          </p:spPr>
        </p:pic>
        <p:sp>
          <p:nvSpPr>
            <p:cNvPr id="201" name="object 201" descr=""/>
            <p:cNvSpPr/>
            <p:nvPr/>
          </p:nvSpPr>
          <p:spPr>
            <a:xfrm>
              <a:off x="7271383" y="3955961"/>
              <a:ext cx="306070" cy="331470"/>
            </a:xfrm>
            <a:custGeom>
              <a:avLst/>
              <a:gdLst/>
              <a:ahLst/>
              <a:cxnLst/>
              <a:rect l="l" t="t" r="r" b="b"/>
              <a:pathLst>
                <a:path w="306070" h="331470">
                  <a:moveTo>
                    <a:pt x="0" y="164503"/>
                  </a:moveTo>
                  <a:lnTo>
                    <a:pt x="10467" y="98823"/>
                  </a:lnTo>
                  <a:lnTo>
                    <a:pt x="41871" y="46240"/>
                  </a:lnTo>
                  <a:lnTo>
                    <a:pt x="90590" y="11561"/>
                  </a:lnTo>
                  <a:lnTo>
                    <a:pt x="152996" y="0"/>
                  </a:lnTo>
                  <a:lnTo>
                    <a:pt x="187279" y="2790"/>
                  </a:lnTo>
                  <a:lnTo>
                    <a:pt x="243635" y="25117"/>
                  </a:lnTo>
                  <a:lnTo>
                    <a:pt x="283335" y="68887"/>
                  </a:lnTo>
                  <a:lnTo>
                    <a:pt x="303476" y="128810"/>
                  </a:lnTo>
                  <a:lnTo>
                    <a:pt x="305993" y="164503"/>
                  </a:lnTo>
                  <a:lnTo>
                    <a:pt x="303376" y="201550"/>
                  </a:lnTo>
                  <a:lnTo>
                    <a:pt x="282440" y="262768"/>
                  </a:lnTo>
                  <a:lnTo>
                    <a:pt x="241552" y="306214"/>
                  </a:lnTo>
                  <a:lnTo>
                    <a:pt x="185988" y="328245"/>
                  </a:lnTo>
                  <a:lnTo>
                    <a:pt x="152996" y="331000"/>
                  </a:lnTo>
                  <a:lnTo>
                    <a:pt x="118954" y="328183"/>
                  </a:lnTo>
                  <a:lnTo>
                    <a:pt x="62699" y="305657"/>
                  </a:lnTo>
                  <a:lnTo>
                    <a:pt x="22776" y="261395"/>
                  </a:lnTo>
                  <a:lnTo>
                    <a:pt x="2531" y="200669"/>
                  </a:lnTo>
                  <a:lnTo>
                    <a:pt x="0" y="164503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2" name="object 202" descr="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7342427" y="4010533"/>
              <a:ext cx="163905" cy="222046"/>
            </a:xfrm>
            <a:prstGeom prst="rect">
              <a:avLst/>
            </a:prstGeom>
          </p:spPr>
        </p:pic>
      </p:grpSp>
      <p:grpSp>
        <p:nvGrpSpPr>
          <p:cNvPr id="203" name="object 203" descr=""/>
          <p:cNvGrpSpPr/>
          <p:nvPr/>
        </p:nvGrpSpPr>
        <p:grpSpPr>
          <a:xfrm>
            <a:off x="7631848" y="3952189"/>
            <a:ext cx="281305" cy="335280"/>
            <a:chOff x="7631848" y="3952189"/>
            <a:chExt cx="281305" cy="335280"/>
          </a:xfrm>
        </p:grpSpPr>
        <p:pic>
          <p:nvPicPr>
            <p:cNvPr id="204" name="object 204" descr="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7638197" y="3958539"/>
              <a:ext cx="268084" cy="322465"/>
            </a:xfrm>
            <a:prstGeom prst="rect">
              <a:avLst/>
            </a:prstGeom>
          </p:spPr>
        </p:pic>
        <p:sp>
          <p:nvSpPr>
            <p:cNvPr id="205" name="object 205" descr=""/>
            <p:cNvSpPr/>
            <p:nvPr/>
          </p:nvSpPr>
          <p:spPr>
            <a:xfrm>
              <a:off x="7638197" y="3958539"/>
              <a:ext cx="268605" cy="322580"/>
            </a:xfrm>
            <a:custGeom>
              <a:avLst/>
              <a:gdLst/>
              <a:ahLst/>
              <a:cxnLst/>
              <a:rect l="l" t="t" r="r" b="b"/>
              <a:pathLst>
                <a:path w="268604" h="322579">
                  <a:moveTo>
                    <a:pt x="205981" y="152399"/>
                  </a:moveTo>
                  <a:lnTo>
                    <a:pt x="233151" y="165832"/>
                  </a:lnTo>
                  <a:lnTo>
                    <a:pt x="252558" y="183705"/>
                  </a:lnTo>
                  <a:lnTo>
                    <a:pt x="264202" y="206017"/>
                  </a:lnTo>
                  <a:lnTo>
                    <a:pt x="268084" y="232765"/>
                  </a:lnTo>
                  <a:lnTo>
                    <a:pt x="266112" y="252266"/>
                  </a:lnTo>
                  <a:lnTo>
                    <a:pt x="236537" y="298259"/>
                  </a:lnTo>
                  <a:lnTo>
                    <a:pt x="197248" y="316415"/>
                  </a:lnTo>
                  <a:lnTo>
                    <a:pt x="142481" y="322465"/>
                  </a:lnTo>
                  <a:lnTo>
                    <a:pt x="0" y="322465"/>
                  </a:lnTo>
                  <a:lnTo>
                    <a:pt x="0" y="4165"/>
                  </a:lnTo>
                  <a:lnTo>
                    <a:pt x="42243" y="2346"/>
                  </a:lnTo>
                  <a:lnTo>
                    <a:pt x="79476" y="1044"/>
                  </a:lnTo>
                  <a:lnTo>
                    <a:pt x="111699" y="261"/>
                  </a:lnTo>
                  <a:lnTo>
                    <a:pt x="138912" y="0"/>
                  </a:lnTo>
                  <a:lnTo>
                    <a:pt x="164915" y="1502"/>
                  </a:lnTo>
                  <a:lnTo>
                    <a:pt x="207481" y="13512"/>
                  </a:lnTo>
                  <a:lnTo>
                    <a:pt x="246660" y="51990"/>
                  </a:lnTo>
                  <a:lnTo>
                    <a:pt x="253408" y="97870"/>
                  </a:lnTo>
                  <a:lnTo>
                    <a:pt x="234518" y="134103"/>
                  </a:lnTo>
                  <a:lnTo>
                    <a:pt x="205981" y="152399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6" name="object 206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703882" y="4008158"/>
              <a:ext cx="123621" cy="85318"/>
            </a:xfrm>
            <a:prstGeom prst="rect">
              <a:avLst/>
            </a:prstGeom>
          </p:spPr>
        </p:pic>
        <p:pic>
          <p:nvPicPr>
            <p:cNvPr id="207" name="object 207" descr="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7703882" y="4133761"/>
              <a:ext cx="135927" cy="97040"/>
            </a:xfrm>
            <a:prstGeom prst="rect">
              <a:avLst/>
            </a:prstGeom>
          </p:spPr>
        </p:pic>
      </p:grpSp>
      <p:grpSp>
        <p:nvGrpSpPr>
          <p:cNvPr id="208" name="object 208" descr=""/>
          <p:cNvGrpSpPr/>
          <p:nvPr/>
        </p:nvGrpSpPr>
        <p:grpSpPr>
          <a:xfrm>
            <a:off x="2613976" y="4687290"/>
            <a:ext cx="288925" cy="332105"/>
            <a:chOff x="2613976" y="4687290"/>
            <a:chExt cx="288925" cy="332105"/>
          </a:xfrm>
        </p:grpSpPr>
        <p:pic>
          <p:nvPicPr>
            <p:cNvPr id="209" name="object 209" descr="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2620326" y="4756251"/>
              <a:ext cx="74409" cy="256539"/>
            </a:xfrm>
            <a:prstGeom prst="rect">
              <a:avLst/>
            </a:prstGeom>
          </p:spPr>
        </p:pic>
        <p:pic>
          <p:nvPicPr>
            <p:cNvPr id="210" name="object 210" descr="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2620326" y="4694021"/>
              <a:ext cx="275628" cy="318770"/>
            </a:xfrm>
            <a:prstGeom prst="rect">
              <a:avLst/>
            </a:prstGeom>
          </p:spPr>
        </p:pic>
        <p:sp>
          <p:nvSpPr>
            <p:cNvPr id="211" name="object 211" descr=""/>
            <p:cNvSpPr/>
            <p:nvPr/>
          </p:nvSpPr>
          <p:spPr>
            <a:xfrm>
              <a:off x="2620326" y="4693640"/>
              <a:ext cx="276225" cy="319405"/>
            </a:xfrm>
            <a:custGeom>
              <a:avLst/>
              <a:gdLst/>
              <a:ahLst/>
              <a:cxnLst/>
              <a:rect l="l" t="t" r="r" b="b"/>
              <a:pathLst>
                <a:path w="276225" h="319404">
                  <a:moveTo>
                    <a:pt x="275628" y="318884"/>
                  </a:moveTo>
                  <a:lnTo>
                    <a:pt x="201218" y="318884"/>
                  </a:lnTo>
                  <a:lnTo>
                    <a:pt x="201218" y="62903"/>
                  </a:lnTo>
                  <a:lnTo>
                    <a:pt x="74409" y="62903"/>
                  </a:lnTo>
                  <a:lnTo>
                    <a:pt x="74409" y="318884"/>
                  </a:lnTo>
                  <a:lnTo>
                    <a:pt x="0" y="318884"/>
                  </a:lnTo>
                  <a:lnTo>
                    <a:pt x="0" y="0"/>
                  </a:lnTo>
                  <a:lnTo>
                    <a:pt x="275628" y="0"/>
                  </a:lnTo>
                  <a:lnTo>
                    <a:pt x="275628" y="318884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2" name="object 212" descr=""/>
          <p:cNvGrpSpPr/>
          <p:nvPr/>
        </p:nvGrpSpPr>
        <p:grpSpPr>
          <a:xfrm>
            <a:off x="2950526" y="4681131"/>
            <a:ext cx="318770" cy="344170"/>
            <a:chOff x="2950526" y="4681131"/>
            <a:chExt cx="318770" cy="344170"/>
          </a:xfrm>
        </p:grpSpPr>
        <p:pic>
          <p:nvPicPr>
            <p:cNvPr id="213" name="object 213" descr="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2956876" y="4687481"/>
              <a:ext cx="305993" cy="331000"/>
            </a:xfrm>
            <a:prstGeom prst="rect">
              <a:avLst/>
            </a:prstGeom>
          </p:spPr>
        </p:pic>
        <p:sp>
          <p:nvSpPr>
            <p:cNvPr id="214" name="object 214" descr=""/>
            <p:cNvSpPr/>
            <p:nvPr/>
          </p:nvSpPr>
          <p:spPr>
            <a:xfrm>
              <a:off x="2956876" y="4687481"/>
              <a:ext cx="306070" cy="331470"/>
            </a:xfrm>
            <a:custGeom>
              <a:avLst/>
              <a:gdLst/>
              <a:ahLst/>
              <a:cxnLst/>
              <a:rect l="l" t="t" r="r" b="b"/>
              <a:pathLst>
                <a:path w="306070" h="331470">
                  <a:moveTo>
                    <a:pt x="0" y="164503"/>
                  </a:moveTo>
                  <a:lnTo>
                    <a:pt x="10467" y="98823"/>
                  </a:lnTo>
                  <a:lnTo>
                    <a:pt x="41871" y="46240"/>
                  </a:lnTo>
                  <a:lnTo>
                    <a:pt x="90585" y="11561"/>
                  </a:lnTo>
                  <a:lnTo>
                    <a:pt x="152996" y="0"/>
                  </a:lnTo>
                  <a:lnTo>
                    <a:pt x="187272" y="2790"/>
                  </a:lnTo>
                  <a:lnTo>
                    <a:pt x="243627" y="25117"/>
                  </a:lnTo>
                  <a:lnTo>
                    <a:pt x="283330" y="68887"/>
                  </a:lnTo>
                  <a:lnTo>
                    <a:pt x="303474" y="128810"/>
                  </a:lnTo>
                  <a:lnTo>
                    <a:pt x="305993" y="164503"/>
                  </a:lnTo>
                  <a:lnTo>
                    <a:pt x="303376" y="201550"/>
                  </a:lnTo>
                  <a:lnTo>
                    <a:pt x="282440" y="262768"/>
                  </a:lnTo>
                  <a:lnTo>
                    <a:pt x="241545" y="306214"/>
                  </a:lnTo>
                  <a:lnTo>
                    <a:pt x="185981" y="328245"/>
                  </a:lnTo>
                  <a:lnTo>
                    <a:pt x="152996" y="331000"/>
                  </a:lnTo>
                  <a:lnTo>
                    <a:pt x="118947" y="328183"/>
                  </a:lnTo>
                  <a:lnTo>
                    <a:pt x="62687" y="305657"/>
                  </a:lnTo>
                  <a:lnTo>
                    <a:pt x="22765" y="261395"/>
                  </a:lnTo>
                  <a:lnTo>
                    <a:pt x="2529" y="200669"/>
                  </a:lnTo>
                  <a:lnTo>
                    <a:pt x="0" y="164503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5" name="object 215" descr="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3027920" y="4742053"/>
              <a:ext cx="163905" cy="222046"/>
            </a:xfrm>
            <a:prstGeom prst="rect">
              <a:avLst/>
            </a:prstGeom>
          </p:spPr>
        </p:pic>
      </p:grpSp>
      <p:grpSp>
        <p:nvGrpSpPr>
          <p:cNvPr id="216" name="object 216" descr=""/>
          <p:cNvGrpSpPr/>
          <p:nvPr/>
        </p:nvGrpSpPr>
        <p:grpSpPr>
          <a:xfrm>
            <a:off x="3481538" y="4681131"/>
            <a:ext cx="633730" cy="344170"/>
            <a:chOff x="3481538" y="4681131"/>
            <a:chExt cx="633730" cy="344170"/>
          </a:xfrm>
        </p:grpSpPr>
        <p:pic>
          <p:nvPicPr>
            <p:cNvPr id="217" name="object 217" descr="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3487888" y="4687481"/>
              <a:ext cx="273050" cy="331000"/>
            </a:xfrm>
            <a:prstGeom prst="rect">
              <a:avLst/>
            </a:prstGeom>
          </p:spPr>
        </p:pic>
        <p:sp>
          <p:nvSpPr>
            <p:cNvPr id="218" name="object 218" descr=""/>
            <p:cNvSpPr/>
            <p:nvPr/>
          </p:nvSpPr>
          <p:spPr>
            <a:xfrm>
              <a:off x="3487888" y="4687481"/>
              <a:ext cx="273050" cy="331470"/>
            </a:xfrm>
            <a:custGeom>
              <a:avLst/>
              <a:gdLst/>
              <a:ahLst/>
              <a:cxnLst/>
              <a:rect l="l" t="t" r="r" b="b"/>
              <a:pathLst>
                <a:path w="273050" h="331470">
                  <a:moveTo>
                    <a:pt x="270675" y="31750"/>
                  </a:moveTo>
                  <a:lnTo>
                    <a:pt x="238721" y="87122"/>
                  </a:lnTo>
                  <a:lnTo>
                    <a:pt x="224310" y="76179"/>
                  </a:lnTo>
                  <a:lnTo>
                    <a:pt x="207864" y="68365"/>
                  </a:lnTo>
                  <a:lnTo>
                    <a:pt x="189383" y="63677"/>
                  </a:lnTo>
                  <a:lnTo>
                    <a:pt x="168871" y="62115"/>
                  </a:lnTo>
                  <a:lnTo>
                    <a:pt x="148917" y="63851"/>
                  </a:lnTo>
                  <a:lnTo>
                    <a:pt x="101993" y="89890"/>
                  </a:lnTo>
                  <a:lnTo>
                    <a:pt x="83545" y="123331"/>
                  </a:lnTo>
                  <a:lnTo>
                    <a:pt x="77393" y="168478"/>
                  </a:lnTo>
                  <a:lnTo>
                    <a:pt x="83334" y="212493"/>
                  </a:lnTo>
                  <a:lnTo>
                    <a:pt x="101157" y="243933"/>
                  </a:lnTo>
                  <a:lnTo>
                    <a:pt x="130859" y="262798"/>
                  </a:lnTo>
                  <a:lnTo>
                    <a:pt x="172440" y="269087"/>
                  </a:lnTo>
                  <a:lnTo>
                    <a:pt x="192869" y="267351"/>
                  </a:lnTo>
                  <a:lnTo>
                    <a:pt x="211883" y="262142"/>
                  </a:lnTo>
                  <a:lnTo>
                    <a:pt x="229483" y="253458"/>
                  </a:lnTo>
                  <a:lnTo>
                    <a:pt x="245668" y="241300"/>
                  </a:lnTo>
                  <a:lnTo>
                    <a:pt x="273050" y="300037"/>
                  </a:lnTo>
                  <a:lnTo>
                    <a:pt x="227622" y="322361"/>
                  </a:lnTo>
                  <a:lnTo>
                    <a:pt x="188912" y="329706"/>
                  </a:lnTo>
                  <a:lnTo>
                    <a:pt x="158953" y="331000"/>
                  </a:lnTo>
                  <a:lnTo>
                    <a:pt x="124470" y="328345"/>
                  </a:lnTo>
                  <a:lnTo>
                    <a:pt x="66525" y="307109"/>
                  </a:lnTo>
                  <a:lnTo>
                    <a:pt x="24222" y="265025"/>
                  </a:lnTo>
                  <a:lnTo>
                    <a:pt x="2691" y="204999"/>
                  </a:lnTo>
                  <a:lnTo>
                    <a:pt x="0" y="168478"/>
                  </a:lnTo>
                  <a:lnTo>
                    <a:pt x="2890" y="132335"/>
                  </a:lnTo>
                  <a:lnTo>
                    <a:pt x="26012" y="71217"/>
                  </a:lnTo>
                  <a:lnTo>
                    <a:pt x="71612" y="26012"/>
                  </a:lnTo>
                  <a:lnTo>
                    <a:pt x="135310" y="2890"/>
                  </a:lnTo>
                  <a:lnTo>
                    <a:pt x="173634" y="0"/>
                  </a:lnTo>
                  <a:lnTo>
                    <a:pt x="200759" y="1985"/>
                  </a:lnTo>
                  <a:lnTo>
                    <a:pt x="225974" y="7940"/>
                  </a:lnTo>
                  <a:lnTo>
                    <a:pt x="249279" y="17862"/>
                  </a:lnTo>
                  <a:lnTo>
                    <a:pt x="270675" y="31750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9" name="object 219" descr="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3802505" y="4687481"/>
              <a:ext cx="305993" cy="331000"/>
            </a:xfrm>
            <a:prstGeom prst="rect">
              <a:avLst/>
            </a:prstGeom>
          </p:spPr>
        </p:pic>
        <p:sp>
          <p:nvSpPr>
            <p:cNvPr id="220" name="object 220" descr=""/>
            <p:cNvSpPr/>
            <p:nvPr/>
          </p:nvSpPr>
          <p:spPr>
            <a:xfrm>
              <a:off x="3802505" y="4687481"/>
              <a:ext cx="306070" cy="331470"/>
            </a:xfrm>
            <a:custGeom>
              <a:avLst/>
              <a:gdLst/>
              <a:ahLst/>
              <a:cxnLst/>
              <a:rect l="l" t="t" r="r" b="b"/>
              <a:pathLst>
                <a:path w="306070" h="331470">
                  <a:moveTo>
                    <a:pt x="0" y="164503"/>
                  </a:moveTo>
                  <a:lnTo>
                    <a:pt x="10467" y="98823"/>
                  </a:lnTo>
                  <a:lnTo>
                    <a:pt x="41871" y="46240"/>
                  </a:lnTo>
                  <a:lnTo>
                    <a:pt x="90590" y="11561"/>
                  </a:lnTo>
                  <a:lnTo>
                    <a:pt x="152996" y="0"/>
                  </a:lnTo>
                  <a:lnTo>
                    <a:pt x="187279" y="2790"/>
                  </a:lnTo>
                  <a:lnTo>
                    <a:pt x="243635" y="25117"/>
                  </a:lnTo>
                  <a:lnTo>
                    <a:pt x="283335" y="68887"/>
                  </a:lnTo>
                  <a:lnTo>
                    <a:pt x="303476" y="128810"/>
                  </a:lnTo>
                  <a:lnTo>
                    <a:pt x="305993" y="164503"/>
                  </a:lnTo>
                  <a:lnTo>
                    <a:pt x="303376" y="201550"/>
                  </a:lnTo>
                  <a:lnTo>
                    <a:pt x="282440" y="262768"/>
                  </a:lnTo>
                  <a:lnTo>
                    <a:pt x="241552" y="306214"/>
                  </a:lnTo>
                  <a:lnTo>
                    <a:pt x="185988" y="328245"/>
                  </a:lnTo>
                  <a:lnTo>
                    <a:pt x="152996" y="331000"/>
                  </a:lnTo>
                  <a:lnTo>
                    <a:pt x="118954" y="328183"/>
                  </a:lnTo>
                  <a:lnTo>
                    <a:pt x="62699" y="305657"/>
                  </a:lnTo>
                  <a:lnTo>
                    <a:pt x="22776" y="261395"/>
                  </a:lnTo>
                  <a:lnTo>
                    <a:pt x="2531" y="200669"/>
                  </a:lnTo>
                  <a:lnTo>
                    <a:pt x="0" y="164503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1" name="object 221" descr="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3873549" y="4742053"/>
              <a:ext cx="163905" cy="222046"/>
            </a:xfrm>
            <a:prstGeom prst="rect">
              <a:avLst/>
            </a:prstGeom>
          </p:spPr>
        </p:pic>
      </p:grpSp>
      <p:grpSp>
        <p:nvGrpSpPr>
          <p:cNvPr id="222" name="object 222" descr=""/>
          <p:cNvGrpSpPr/>
          <p:nvPr/>
        </p:nvGrpSpPr>
        <p:grpSpPr>
          <a:xfrm>
            <a:off x="4162969" y="4687290"/>
            <a:ext cx="323850" cy="443230"/>
            <a:chOff x="4162969" y="4687290"/>
            <a:chExt cx="323850" cy="443230"/>
          </a:xfrm>
        </p:grpSpPr>
        <p:pic>
          <p:nvPicPr>
            <p:cNvPr id="223" name="object 223" descr="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4169319" y="4694021"/>
              <a:ext cx="310946" cy="429260"/>
            </a:xfrm>
            <a:prstGeom prst="rect">
              <a:avLst/>
            </a:prstGeom>
          </p:spPr>
        </p:pic>
        <p:sp>
          <p:nvSpPr>
            <p:cNvPr id="224" name="object 224" descr=""/>
            <p:cNvSpPr/>
            <p:nvPr/>
          </p:nvSpPr>
          <p:spPr>
            <a:xfrm>
              <a:off x="4169319" y="4693640"/>
              <a:ext cx="311150" cy="430530"/>
            </a:xfrm>
            <a:custGeom>
              <a:avLst/>
              <a:gdLst/>
              <a:ahLst/>
              <a:cxnLst/>
              <a:rect l="l" t="t" r="r" b="b"/>
              <a:pathLst>
                <a:path w="311150" h="430529">
                  <a:moveTo>
                    <a:pt x="310946" y="430009"/>
                  </a:moveTo>
                  <a:lnTo>
                    <a:pt x="245859" y="430009"/>
                  </a:lnTo>
                  <a:lnTo>
                    <a:pt x="245859" y="318884"/>
                  </a:lnTo>
                  <a:lnTo>
                    <a:pt x="0" y="318884"/>
                  </a:lnTo>
                  <a:lnTo>
                    <a:pt x="0" y="0"/>
                  </a:lnTo>
                  <a:lnTo>
                    <a:pt x="73825" y="0"/>
                  </a:lnTo>
                  <a:lnTo>
                    <a:pt x="73825" y="257759"/>
                  </a:lnTo>
                  <a:lnTo>
                    <a:pt x="193078" y="257759"/>
                  </a:lnTo>
                  <a:lnTo>
                    <a:pt x="193078" y="0"/>
                  </a:lnTo>
                  <a:lnTo>
                    <a:pt x="266903" y="0"/>
                  </a:lnTo>
                  <a:lnTo>
                    <a:pt x="266903" y="257759"/>
                  </a:lnTo>
                  <a:lnTo>
                    <a:pt x="310946" y="257759"/>
                  </a:lnTo>
                  <a:lnTo>
                    <a:pt x="310946" y="430009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5" name="object 225" descr=""/>
          <p:cNvGrpSpPr/>
          <p:nvPr/>
        </p:nvGrpSpPr>
        <p:grpSpPr>
          <a:xfrm>
            <a:off x="4529974" y="4679937"/>
            <a:ext cx="299085" cy="346710"/>
            <a:chOff x="4529974" y="4679937"/>
            <a:chExt cx="299085" cy="346710"/>
          </a:xfrm>
        </p:grpSpPr>
        <p:pic>
          <p:nvPicPr>
            <p:cNvPr id="226" name="object 226" descr="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4536324" y="4686287"/>
              <a:ext cx="285953" cy="333781"/>
            </a:xfrm>
            <a:prstGeom prst="rect">
              <a:avLst/>
            </a:prstGeom>
          </p:spPr>
        </p:pic>
        <p:sp>
          <p:nvSpPr>
            <p:cNvPr id="227" name="object 227" descr=""/>
            <p:cNvSpPr/>
            <p:nvPr/>
          </p:nvSpPr>
          <p:spPr>
            <a:xfrm>
              <a:off x="4536324" y="4686287"/>
              <a:ext cx="286385" cy="334010"/>
            </a:xfrm>
            <a:custGeom>
              <a:avLst/>
              <a:gdLst/>
              <a:ahLst/>
              <a:cxnLst/>
              <a:rect l="l" t="t" r="r" b="b"/>
              <a:pathLst>
                <a:path w="286385" h="334010">
                  <a:moveTo>
                    <a:pt x="285953" y="326237"/>
                  </a:moveTo>
                  <a:lnTo>
                    <a:pt x="211543" y="326237"/>
                  </a:lnTo>
                  <a:lnTo>
                    <a:pt x="211543" y="133553"/>
                  </a:lnTo>
                  <a:lnTo>
                    <a:pt x="20243" y="333781"/>
                  </a:lnTo>
                  <a:lnTo>
                    <a:pt x="0" y="333781"/>
                  </a:lnTo>
                  <a:lnTo>
                    <a:pt x="0" y="7353"/>
                  </a:lnTo>
                  <a:lnTo>
                    <a:pt x="74422" y="7353"/>
                  </a:lnTo>
                  <a:lnTo>
                    <a:pt x="74422" y="200024"/>
                  </a:lnTo>
                  <a:lnTo>
                    <a:pt x="265709" y="0"/>
                  </a:lnTo>
                  <a:lnTo>
                    <a:pt x="285953" y="0"/>
                  </a:lnTo>
                  <a:lnTo>
                    <a:pt x="285953" y="326237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8" name="object 228" descr=""/>
          <p:cNvGrpSpPr/>
          <p:nvPr/>
        </p:nvGrpSpPr>
        <p:grpSpPr>
          <a:xfrm>
            <a:off x="4876354" y="4681131"/>
            <a:ext cx="643255" cy="344170"/>
            <a:chOff x="4876354" y="4681131"/>
            <a:chExt cx="643255" cy="344170"/>
          </a:xfrm>
        </p:grpSpPr>
        <p:pic>
          <p:nvPicPr>
            <p:cNvPr id="229" name="object 229" descr="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4882704" y="4687481"/>
              <a:ext cx="290512" cy="331000"/>
            </a:xfrm>
            <a:prstGeom prst="rect">
              <a:avLst/>
            </a:prstGeom>
          </p:spPr>
        </p:pic>
        <p:sp>
          <p:nvSpPr>
            <p:cNvPr id="230" name="object 230" descr=""/>
            <p:cNvSpPr/>
            <p:nvPr/>
          </p:nvSpPr>
          <p:spPr>
            <a:xfrm>
              <a:off x="4882704" y="4687481"/>
              <a:ext cx="290830" cy="331470"/>
            </a:xfrm>
            <a:custGeom>
              <a:avLst/>
              <a:gdLst/>
              <a:ahLst/>
              <a:cxnLst/>
              <a:rect l="l" t="t" r="r" b="b"/>
              <a:pathLst>
                <a:path w="290829" h="331470">
                  <a:moveTo>
                    <a:pt x="198043" y="293497"/>
                  </a:moveTo>
                  <a:lnTo>
                    <a:pt x="161721" y="320484"/>
                  </a:lnTo>
                  <a:lnTo>
                    <a:pt x="122881" y="330342"/>
                  </a:lnTo>
                  <a:lnTo>
                    <a:pt x="110134" y="331000"/>
                  </a:lnTo>
                  <a:lnTo>
                    <a:pt x="85402" y="329387"/>
                  </a:lnTo>
                  <a:lnTo>
                    <a:pt x="44717" y="316485"/>
                  </a:lnTo>
                  <a:lnTo>
                    <a:pt x="16180" y="290897"/>
                  </a:lnTo>
                  <a:lnTo>
                    <a:pt x="1797" y="254483"/>
                  </a:lnTo>
                  <a:lnTo>
                    <a:pt x="0" y="232371"/>
                  </a:lnTo>
                  <a:lnTo>
                    <a:pt x="2492" y="207309"/>
                  </a:lnTo>
                  <a:lnTo>
                    <a:pt x="22433" y="164547"/>
                  </a:lnTo>
                  <a:lnTo>
                    <a:pt x="62278" y="132438"/>
                  </a:lnTo>
                  <a:lnTo>
                    <a:pt x="121809" y="115965"/>
                  </a:lnTo>
                  <a:lnTo>
                    <a:pt x="158940" y="113906"/>
                  </a:lnTo>
                  <a:lnTo>
                    <a:pt x="165741" y="114227"/>
                  </a:lnTo>
                  <a:lnTo>
                    <a:pt x="173232" y="115193"/>
                  </a:lnTo>
                  <a:lnTo>
                    <a:pt x="181416" y="116804"/>
                  </a:lnTo>
                  <a:lnTo>
                    <a:pt x="190296" y="119062"/>
                  </a:lnTo>
                  <a:lnTo>
                    <a:pt x="185869" y="94150"/>
                  </a:lnTo>
                  <a:lnTo>
                    <a:pt x="172588" y="76353"/>
                  </a:lnTo>
                  <a:lnTo>
                    <a:pt x="150450" y="65675"/>
                  </a:lnTo>
                  <a:lnTo>
                    <a:pt x="119456" y="62115"/>
                  </a:lnTo>
                  <a:lnTo>
                    <a:pt x="99404" y="62996"/>
                  </a:lnTo>
                  <a:lnTo>
                    <a:pt x="80911" y="65638"/>
                  </a:lnTo>
                  <a:lnTo>
                    <a:pt x="63981" y="70039"/>
                  </a:lnTo>
                  <a:lnTo>
                    <a:pt x="48615" y="76200"/>
                  </a:lnTo>
                  <a:lnTo>
                    <a:pt x="32740" y="19050"/>
                  </a:lnTo>
                  <a:lnTo>
                    <a:pt x="52674" y="10715"/>
                  </a:lnTo>
                  <a:lnTo>
                    <a:pt x="74564" y="4762"/>
                  </a:lnTo>
                  <a:lnTo>
                    <a:pt x="98413" y="1190"/>
                  </a:lnTo>
                  <a:lnTo>
                    <a:pt x="124218" y="0"/>
                  </a:lnTo>
                  <a:lnTo>
                    <a:pt x="158598" y="2133"/>
                  </a:lnTo>
                  <a:lnTo>
                    <a:pt x="212181" y="19202"/>
                  </a:lnTo>
                  <a:lnTo>
                    <a:pt x="246049" y="54673"/>
                  </a:lnTo>
                  <a:lnTo>
                    <a:pt x="262813" y="117176"/>
                  </a:lnTo>
                  <a:lnTo>
                    <a:pt x="264909" y="159143"/>
                  </a:lnTo>
                  <a:lnTo>
                    <a:pt x="264909" y="227406"/>
                  </a:lnTo>
                  <a:lnTo>
                    <a:pt x="266509" y="256293"/>
                  </a:lnTo>
                  <a:lnTo>
                    <a:pt x="271310" y="279250"/>
                  </a:lnTo>
                  <a:lnTo>
                    <a:pt x="279311" y="296279"/>
                  </a:lnTo>
                  <a:lnTo>
                    <a:pt x="290512" y="307378"/>
                  </a:lnTo>
                  <a:lnTo>
                    <a:pt x="286109" y="314400"/>
                  </a:lnTo>
                  <a:lnTo>
                    <a:pt x="244475" y="331000"/>
                  </a:lnTo>
                  <a:lnTo>
                    <a:pt x="236719" y="330280"/>
                  </a:lnTo>
                  <a:lnTo>
                    <a:pt x="204936" y="307232"/>
                  </a:lnTo>
                  <a:lnTo>
                    <a:pt x="201005" y="300550"/>
                  </a:lnTo>
                  <a:lnTo>
                    <a:pt x="198043" y="293497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1" name="object 231" descr="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4950573" y="4852581"/>
              <a:ext cx="129374" cy="113309"/>
            </a:xfrm>
            <a:prstGeom prst="rect">
              <a:avLst/>
            </a:prstGeom>
          </p:spPr>
        </p:pic>
        <p:pic>
          <p:nvPicPr>
            <p:cNvPr id="232" name="object 232" descr="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5201588" y="4693640"/>
              <a:ext cx="311543" cy="322452"/>
            </a:xfrm>
            <a:prstGeom prst="rect">
              <a:avLst/>
            </a:prstGeom>
          </p:spPr>
        </p:pic>
        <p:sp>
          <p:nvSpPr>
            <p:cNvPr id="233" name="object 233" descr=""/>
            <p:cNvSpPr/>
            <p:nvPr/>
          </p:nvSpPr>
          <p:spPr>
            <a:xfrm>
              <a:off x="5201588" y="4693640"/>
              <a:ext cx="311785" cy="322580"/>
            </a:xfrm>
            <a:custGeom>
              <a:avLst/>
              <a:gdLst/>
              <a:ahLst/>
              <a:cxnLst/>
              <a:rect l="l" t="t" r="r" b="b"/>
              <a:pathLst>
                <a:path w="311785" h="322579">
                  <a:moveTo>
                    <a:pt x="311543" y="318884"/>
                  </a:moveTo>
                  <a:lnTo>
                    <a:pt x="238925" y="318884"/>
                  </a:lnTo>
                  <a:lnTo>
                    <a:pt x="238925" y="58737"/>
                  </a:lnTo>
                  <a:lnTo>
                    <a:pt x="160337" y="58737"/>
                  </a:lnTo>
                  <a:lnTo>
                    <a:pt x="155376" y="123128"/>
                  </a:lnTo>
                  <a:lnTo>
                    <a:pt x="145262" y="182956"/>
                  </a:lnTo>
                  <a:lnTo>
                    <a:pt x="130373" y="233753"/>
                  </a:lnTo>
                  <a:lnTo>
                    <a:pt x="110731" y="271462"/>
                  </a:lnTo>
                  <a:lnTo>
                    <a:pt x="75903" y="306173"/>
                  </a:lnTo>
                  <a:lnTo>
                    <a:pt x="35026" y="319974"/>
                  </a:lnTo>
                  <a:lnTo>
                    <a:pt x="0" y="322452"/>
                  </a:lnTo>
                  <a:lnTo>
                    <a:pt x="0" y="256578"/>
                  </a:lnTo>
                  <a:lnTo>
                    <a:pt x="14252" y="255311"/>
                  </a:lnTo>
                  <a:lnTo>
                    <a:pt x="27236" y="251513"/>
                  </a:lnTo>
                  <a:lnTo>
                    <a:pt x="58864" y="223658"/>
                  </a:lnTo>
                  <a:lnTo>
                    <a:pt x="75533" y="183572"/>
                  </a:lnTo>
                  <a:lnTo>
                    <a:pt x="88739" y="125255"/>
                  </a:lnTo>
                  <a:lnTo>
                    <a:pt x="95586" y="57195"/>
                  </a:lnTo>
                  <a:lnTo>
                    <a:pt x="96443" y="20040"/>
                  </a:lnTo>
                  <a:lnTo>
                    <a:pt x="96443" y="0"/>
                  </a:lnTo>
                  <a:lnTo>
                    <a:pt x="311543" y="0"/>
                  </a:lnTo>
                  <a:lnTo>
                    <a:pt x="311543" y="318884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4" name="object 234" descr=""/>
          <p:cNvGrpSpPr/>
          <p:nvPr/>
        </p:nvGrpSpPr>
        <p:grpSpPr>
          <a:xfrm>
            <a:off x="5587249" y="4687290"/>
            <a:ext cx="280035" cy="332105"/>
            <a:chOff x="5587249" y="4687290"/>
            <a:chExt cx="280035" cy="332105"/>
          </a:xfrm>
        </p:grpSpPr>
        <p:pic>
          <p:nvPicPr>
            <p:cNvPr id="235" name="object 235" descr="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5593599" y="4693640"/>
              <a:ext cx="266903" cy="318884"/>
            </a:xfrm>
            <a:prstGeom prst="rect">
              <a:avLst/>
            </a:prstGeom>
          </p:spPr>
        </p:pic>
        <p:sp>
          <p:nvSpPr>
            <p:cNvPr id="236" name="object 236" descr=""/>
            <p:cNvSpPr/>
            <p:nvPr/>
          </p:nvSpPr>
          <p:spPr>
            <a:xfrm>
              <a:off x="5593599" y="4693640"/>
              <a:ext cx="267335" cy="319405"/>
            </a:xfrm>
            <a:custGeom>
              <a:avLst/>
              <a:gdLst/>
              <a:ahLst/>
              <a:cxnLst/>
              <a:rect l="l" t="t" r="r" b="b"/>
              <a:pathLst>
                <a:path w="267335" h="319404">
                  <a:moveTo>
                    <a:pt x="73825" y="114096"/>
                  </a:moveTo>
                  <a:lnTo>
                    <a:pt x="121372" y="111859"/>
                  </a:lnTo>
                  <a:lnTo>
                    <a:pt x="167252" y="113447"/>
                  </a:lnTo>
                  <a:lnTo>
                    <a:pt x="214177" y="127343"/>
                  </a:lnTo>
                  <a:lnTo>
                    <a:pt x="247700" y="154727"/>
                  </a:lnTo>
                  <a:lnTo>
                    <a:pt x="264769" y="193817"/>
                  </a:lnTo>
                  <a:lnTo>
                    <a:pt x="266903" y="217677"/>
                  </a:lnTo>
                  <a:lnTo>
                    <a:pt x="264981" y="239707"/>
                  </a:lnTo>
                  <a:lnTo>
                    <a:pt x="249602" y="276617"/>
                  </a:lnTo>
                  <a:lnTo>
                    <a:pt x="218496" y="303480"/>
                  </a:lnTo>
                  <a:lnTo>
                    <a:pt x="168985" y="317172"/>
                  </a:lnTo>
                  <a:lnTo>
                    <a:pt x="137121" y="318884"/>
                  </a:lnTo>
                  <a:lnTo>
                    <a:pt x="0" y="318884"/>
                  </a:lnTo>
                  <a:lnTo>
                    <a:pt x="0" y="0"/>
                  </a:lnTo>
                  <a:lnTo>
                    <a:pt x="73825" y="0"/>
                  </a:lnTo>
                  <a:lnTo>
                    <a:pt x="73825" y="114096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7" name="object 237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61074" y="4856149"/>
              <a:ext cx="130771" cy="105181"/>
            </a:xfrm>
            <a:prstGeom prst="rect">
              <a:avLst/>
            </a:prstGeom>
          </p:spPr>
        </p:pic>
      </p:grpSp>
      <p:grpSp>
        <p:nvGrpSpPr>
          <p:cNvPr id="238" name="object 238" descr=""/>
          <p:cNvGrpSpPr/>
          <p:nvPr/>
        </p:nvGrpSpPr>
        <p:grpSpPr>
          <a:xfrm>
            <a:off x="5916459" y="4687290"/>
            <a:ext cx="294005" cy="332105"/>
            <a:chOff x="5916459" y="4687290"/>
            <a:chExt cx="294005" cy="332105"/>
          </a:xfrm>
        </p:grpSpPr>
        <p:pic>
          <p:nvPicPr>
            <p:cNvPr id="239" name="object 239" descr="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5922808" y="4875631"/>
              <a:ext cx="74409" cy="137160"/>
            </a:xfrm>
            <a:prstGeom prst="rect">
              <a:avLst/>
            </a:prstGeom>
          </p:spPr>
        </p:pic>
        <p:pic>
          <p:nvPicPr>
            <p:cNvPr id="240" name="object 240" descr="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5922808" y="4694021"/>
              <a:ext cx="280987" cy="318770"/>
            </a:xfrm>
            <a:prstGeom prst="rect">
              <a:avLst/>
            </a:prstGeom>
          </p:spPr>
        </p:pic>
        <p:sp>
          <p:nvSpPr>
            <p:cNvPr id="241" name="object 241" descr=""/>
            <p:cNvSpPr/>
            <p:nvPr/>
          </p:nvSpPr>
          <p:spPr>
            <a:xfrm>
              <a:off x="5922808" y="4693640"/>
              <a:ext cx="281305" cy="319405"/>
            </a:xfrm>
            <a:custGeom>
              <a:avLst/>
              <a:gdLst/>
              <a:ahLst/>
              <a:cxnLst/>
              <a:rect l="l" t="t" r="r" b="b"/>
              <a:pathLst>
                <a:path w="281304" h="319404">
                  <a:moveTo>
                    <a:pt x="280987" y="318884"/>
                  </a:moveTo>
                  <a:lnTo>
                    <a:pt x="206578" y="318884"/>
                  </a:lnTo>
                  <a:lnTo>
                    <a:pt x="206578" y="182156"/>
                  </a:lnTo>
                  <a:lnTo>
                    <a:pt x="74409" y="182156"/>
                  </a:lnTo>
                  <a:lnTo>
                    <a:pt x="74409" y="318884"/>
                  </a:lnTo>
                  <a:lnTo>
                    <a:pt x="0" y="318884"/>
                  </a:lnTo>
                  <a:lnTo>
                    <a:pt x="0" y="0"/>
                  </a:lnTo>
                  <a:lnTo>
                    <a:pt x="74409" y="0"/>
                  </a:lnTo>
                  <a:lnTo>
                    <a:pt x="74409" y="120650"/>
                  </a:lnTo>
                  <a:lnTo>
                    <a:pt x="206578" y="120650"/>
                  </a:lnTo>
                  <a:lnTo>
                    <a:pt x="206578" y="0"/>
                  </a:lnTo>
                  <a:lnTo>
                    <a:pt x="280987" y="0"/>
                  </a:lnTo>
                  <a:lnTo>
                    <a:pt x="280987" y="318884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2" name="object 242" descr=""/>
          <p:cNvGrpSpPr/>
          <p:nvPr/>
        </p:nvGrpSpPr>
        <p:grpSpPr>
          <a:xfrm>
            <a:off x="6258368" y="4681131"/>
            <a:ext cx="318770" cy="344170"/>
            <a:chOff x="6258368" y="4681131"/>
            <a:chExt cx="318770" cy="344170"/>
          </a:xfrm>
        </p:grpSpPr>
        <p:pic>
          <p:nvPicPr>
            <p:cNvPr id="243" name="object 243" descr="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6264718" y="4687481"/>
              <a:ext cx="305993" cy="331000"/>
            </a:xfrm>
            <a:prstGeom prst="rect">
              <a:avLst/>
            </a:prstGeom>
          </p:spPr>
        </p:pic>
        <p:sp>
          <p:nvSpPr>
            <p:cNvPr id="244" name="object 244" descr=""/>
            <p:cNvSpPr/>
            <p:nvPr/>
          </p:nvSpPr>
          <p:spPr>
            <a:xfrm>
              <a:off x="6264718" y="4687481"/>
              <a:ext cx="306070" cy="331470"/>
            </a:xfrm>
            <a:custGeom>
              <a:avLst/>
              <a:gdLst/>
              <a:ahLst/>
              <a:cxnLst/>
              <a:rect l="l" t="t" r="r" b="b"/>
              <a:pathLst>
                <a:path w="306070" h="331470">
                  <a:moveTo>
                    <a:pt x="0" y="164503"/>
                  </a:moveTo>
                  <a:lnTo>
                    <a:pt x="10467" y="98823"/>
                  </a:lnTo>
                  <a:lnTo>
                    <a:pt x="41871" y="46240"/>
                  </a:lnTo>
                  <a:lnTo>
                    <a:pt x="90585" y="11561"/>
                  </a:lnTo>
                  <a:lnTo>
                    <a:pt x="152996" y="0"/>
                  </a:lnTo>
                  <a:lnTo>
                    <a:pt x="187274" y="2790"/>
                  </a:lnTo>
                  <a:lnTo>
                    <a:pt x="243633" y="25117"/>
                  </a:lnTo>
                  <a:lnTo>
                    <a:pt x="283330" y="68887"/>
                  </a:lnTo>
                  <a:lnTo>
                    <a:pt x="303474" y="128810"/>
                  </a:lnTo>
                  <a:lnTo>
                    <a:pt x="305993" y="164503"/>
                  </a:lnTo>
                  <a:lnTo>
                    <a:pt x="303376" y="201550"/>
                  </a:lnTo>
                  <a:lnTo>
                    <a:pt x="282440" y="262768"/>
                  </a:lnTo>
                  <a:lnTo>
                    <a:pt x="241547" y="306214"/>
                  </a:lnTo>
                  <a:lnTo>
                    <a:pt x="185987" y="328245"/>
                  </a:lnTo>
                  <a:lnTo>
                    <a:pt x="152996" y="331000"/>
                  </a:lnTo>
                  <a:lnTo>
                    <a:pt x="118947" y="328183"/>
                  </a:lnTo>
                  <a:lnTo>
                    <a:pt x="62687" y="305657"/>
                  </a:lnTo>
                  <a:lnTo>
                    <a:pt x="22765" y="261395"/>
                  </a:lnTo>
                  <a:lnTo>
                    <a:pt x="2529" y="200669"/>
                  </a:lnTo>
                  <a:lnTo>
                    <a:pt x="0" y="164503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5" name="object 245" descr="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6335762" y="4742053"/>
              <a:ext cx="163905" cy="222046"/>
            </a:xfrm>
            <a:prstGeom prst="rect">
              <a:avLst/>
            </a:prstGeom>
          </p:spPr>
        </p:pic>
      </p:grpSp>
      <p:grpSp>
        <p:nvGrpSpPr>
          <p:cNvPr id="246" name="object 246" descr=""/>
          <p:cNvGrpSpPr/>
          <p:nvPr/>
        </p:nvGrpSpPr>
        <p:grpSpPr>
          <a:xfrm>
            <a:off x="6625182" y="4520400"/>
            <a:ext cx="299085" cy="506095"/>
            <a:chOff x="6625182" y="4520400"/>
            <a:chExt cx="299085" cy="506095"/>
          </a:xfrm>
        </p:grpSpPr>
        <p:pic>
          <p:nvPicPr>
            <p:cNvPr id="247" name="object 247" descr="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6631532" y="4526749"/>
              <a:ext cx="285940" cy="493318"/>
            </a:xfrm>
            <a:prstGeom prst="rect">
              <a:avLst/>
            </a:prstGeom>
          </p:spPr>
        </p:pic>
        <p:sp>
          <p:nvSpPr>
            <p:cNvPr id="248" name="object 248" descr=""/>
            <p:cNvSpPr/>
            <p:nvPr/>
          </p:nvSpPr>
          <p:spPr>
            <a:xfrm>
              <a:off x="6631532" y="4686287"/>
              <a:ext cx="286385" cy="334010"/>
            </a:xfrm>
            <a:custGeom>
              <a:avLst/>
              <a:gdLst/>
              <a:ahLst/>
              <a:cxnLst/>
              <a:rect l="l" t="t" r="r" b="b"/>
              <a:pathLst>
                <a:path w="286384" h="334010">
                  <a:moveTo>
                    <a:pt x="285940" y="326237"/>
                  </a:moveTo>
                  <a:lnTo>
                    <a:pt x="211531" y="326237"/>
                  </a:lnTo>
                  <a:lnTo>
                    <a:pt x="211531" y="133553"/>
                  </a:lnTo>
                  <a:lnTo>
                    <a:pt x="20231" y="333781"/>
                  </a:lnTo>
                  <a:lnTo>
                    <a:pt x="0" y="333781"/>
                  </a:lnTo>
                  <a:lnTo>
                    <a:pt x="0" y="7353"/>
                  </a:lnTo>
                  <a:lnTo>
                    <a:pt x="74409" y="7353"/>
                  </a:lnTo>
                  <a:lnTo>
                    <a:pt x="74409" y="200024"/>
                  </a:lnTo>
                  <a:lnTo>
                    <a:pt x="265696" y="0"/>
                  </a:lnTo>
                  <a:lnTo>
                    <a:pt x="285940" y="0"/>
                  </a:lnTo>
                  <a:lnTo>
                    <a:pt x="285940" y="326237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9" name="object 249" descr="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6664069" y="4520400"/>
              <a:ext cx="234162" cy="116877"/>
            </a:xfrm>
            <a:prstGeom prst="rect">
              <a:avLst/>
            </a:prstGeom>
          </p:spPr>
        </p:pic>
      </p:grpSp>
      <p:grpSp>
        <p:nvGrpSpPr>
          <p:cNvPr id="250" name="object 250" descr=""/>
          <p:cNvGrpSpPr/>
          <p:nvPr/>
        </p:nvGrpSpPr>
        <p:grpSpPr>
          <a:xfrm>
            <a:off x="7175244" y="4550765"/>
            <a:ext cx="1986914" cy="593725"/>
            <a:chOff x="7175244" y="4550765"/>
            <a:chExt cx="1986914" cy="593725"/>
          </a:xfrm>
        </p:grpSpPr>
        <p:pic>
          <p:nvPicPr>
            <p:cNvPr id="251" name="object 251" descr="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7181594" y="4687481"/>
              <a:ext cx="295465" cy="450062"/>
            </a:xfrm>
            <a:prstGeom prst="rect">
              <a:avLst/>
            </a:prstGeom>
          </p:spPr>
        </p:pic>
        <p:sp>
          <p:nvSpPr>
            <p:cNvPr id="252" name="object 252" descr=""/>
            <p:cNvSpPr/>
            <p:nvPr/>
          </p:nvSpPr>
          <p:spPr>
            <a:xfrm>
              <a:off x="7181594" y="4687481"/>
              <a:ext cx="295910" cy="450215"/>
            </a:xfrm>
            <a:custGeom>
              <a:avLst/>
              <a:gdLst/>
              <a:ahLst/>
              <a:cxnLst/>
              <a:rect l="l" t="t" r="r" b="b"/>
              <a:pathLst>
                <a:path w="295909" h="450214">
                  <a:moveTo>
                    <a:pt x="74409" y="316903"/>
                  </a:moveTo>
                  <a:lnTo>
                    <a:pt x="74409" y="450062"/>
                  </a:lnTo>
                  <a:lnTo>
                    <a:pt x="0" y="450062"/>
                  </a:lnTo>
                  <a:lnTo>
                    <a:pt x="0" y="6159"/>
                  </a:lnTo>
                  <a:lnTo>
                    <a:pt x="74409" y="6159"/>
                  </a:lnTo>
                  <a:lnTo>
                    <a:pt x="74409" y="27584"/>
                  </a:lnTo>
                  <a:lnTo>
                    <a:pt x="89265" y="15516"/>
                  </a:lnTo>
                  <a:lnTo>
                    <a:pt x="105660" y="6896"/>
                  </a:lnTo>
                  <a:lnTo>
                    <a:pt x="123594" y="1724"/>
                  </a:lnTo>
                  <a:lnTo>
                    <a:pt x="143065" y="0"/>
                  </a:lnTo>
                  <a:lnTo>
                    <a:pt x="189632" y="4679"/>
                  </a:lnTo>
                  <a:lnTo>
                    <a:pt x="227732" y="18719"/>
                  </a:lnTo>
                  <a:lnTo>
                    <a:pt x="278532" y="74879"/>
                  </a:lnTo>
                  <a:lnTo>
                    <a:pt x="291232" y="116998"/>
                  </a:lnTo>
                  <a:lnTo>
                    <a:pt x="295465" y="168478"/>
                  </a:lnTo>
                  <a:lnTo>
                    <a:pt x="292836" y="204999"/>
                  </a:lnTo>
                  <a:lnTo>
                    <a:pt x="271805" y="265025"/>
                  </a:lnTo>
                  <a:lnTo>
                    <a:pt x="230507" y="307109"/>
                  </a:lnTo>
                  <a:lnTo>
                    <a:pt x="172957" y="328345"/>
                  </a:lnTo>
                  <a:lnTo>
                    <a:pt x="138302" y="331000"/>
                  </a:lnTo>
                  <a:lnTo>
                    <a:pt x="121586" y="330119"/>
                  </a:lnTo>
                  <a:lnTo>
                    <a:pt x="105365" y="327475"/>
                  </a:lnTo>
                  <a:lnTo>
                    <a:pt x="89639" y="323070"/>
                  </a:lnTo>
                  <a:lnTo>
                    <a:pt x="74409" y="316903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3" name="object 253" descr="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7249654" y="4744440"/>
              <a:ext cx="156374" cy="217880"/>
            </a:xfrm>
            <a:prstGeom prst="rect">
              <a:avLst/>
            </a:prstGeom>
          </p:spPr>
        </p:pic>
        <p:pic>
          <p:nvPicPr>
            <p:cNvPr id="254" name="object 254" descr="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7518144" y="4687481"/>
              <a:ext cx="290512" cy="331000"/>
            </a:xfrm>
            <a:prstGeom prst="rect">
              <a:avLst/>
            </a:prstGeom>
          </p:spPr>
        </p:pic>
        <p:sp>
          <p:nvSpPr>
            <p:cNvPr id="255" name="object 255" descr=""/>
            <p:cNvSpPr/>
            <p:nvPr/>
          </p:nvSpPr>
          <p:spPr>
            <a:xfrm>
              <a:off x="7518144" y="4687481"/>
              <a:ext cx="290830" cy="331470"/>
            </a:xfrm>
            <a:custGeom>
              <a:avLst/>
              <a:gdLst/>
              <a:ahLst/>
              <a:cxnLst/>
              <a:rect l="l" t="t" r="r" b="b"/>
              <a:pathLst>
                <a:path w="290829" h="331470">
                  <a:moveTo>
                    <a:pt x="198043" y="293497"/>
                  </a:moveTo>
                  <a:lnTo>
                    <a:pt x="161721" y="320484"/>
                  </a:lnTo>
                  <a:lnTo>
                    <a:pt x="122881" y="330342"/>
                  </a:lnTo>
                  <a:lnTo>
                    <a:pt x="110134" y="331000"/>
                  </a:lnTo>
                  <a:lnTo>
                    <a:pt x="85402" y="329387"/>
                  </a:lnTo>
                  <a:lnTo>
                    <a:pt x="44717" y="316485"/>
                  </a:lnTo>
                  <a:lnTo>
                    <a:pt x="16180" y="290897"/>
                  </a:lnTo>
                  <a:lnTo>
                    <a:pt x="1797" y="254483"/>
                  </a:lnTo>
                  <a:lnTo>
                    <a:pt x="0" y="232371"/>
                  </a:lnTo>
                  <a:lnTo>
                    <a:pt x="2492" y="207309"/>
                  </a:lnTo>
                  <a:lnTo>
                    <a:pt x="22433" y="164547"/>
                  </a:lnTo>
                  <a:lnTo>
                    <a:pt x="62278" y="132438"/>
                  </a:lnTo>
                  <a:lnTo>
                    <a:pt x="121809" y="115965"/>
                  </a:lnTo>
                  <a:lnTo>
                    <a:pt x="158940" y="113906"/>
                  </a:lnTo>
                  <a:lnTo>
                    <a:pt x="165736" y="114227"/>
                  </a:lnTo>
                  <a:lnTo>
                    <a:pt x="173227" y="115193"/>
                  </a:lnTo>
                  <a:lnTo>
                    <a:pt x="181414" y="116804"/>
                  </a:lnTo>
                  <a:lnTo>
                    <a:pt x="190296" y="119062"/>
                  </a:lnTo>
                  <a:lnTo>
                    <a:pt x="185869" y="94150"/>
                  </a:lnTo>
                  <a:lnTo>
                    <a:pt x="172588" y="76353"/>
                  </a:lnTo>
                  <a:lnTo>
                    <a:pt x="150450" y="65675"/>
                  </a:lnTo>
                  <a:lnTo>
                    <a:pt x="119456" y="62115"/>
                  </a:lnTo>
                  <a:lnTo>
                    <a:pt x="99404" y="62996"/>
                  </a:lnTo>
                  <a:lnTo>
                    <a:pt x="80911" y="65638"/>
                  </a:lnTo>
                  <a:lnTo>
                    <a:pt x="63981" y="70039"/>
                  </a:lnTo>
                  <a:lnTo>
                    <a:pt x="48615" y="76200"/>
                  </a:lnTo>
                  <a:lnTo>
                    <a:pt x="32740" y="19050"/>
                  </a:lnTo>
                  <a:lnTo>
                    <a:pt x="52668" y="10715"/>
                  </a:lnTo>
                  <a:lnTo>
                    <a:pt x="74560" y="4762"/>
                  </a:lnTo>
                  <a:lnTo>
                    <a:pt x="98411" y="1190"/>
                  </a:lnTo>
                  <a:lnTo>
                    <a:pt x="124218" y="0"/>
                  </a:lnTo>
                  <a:lnTo>
                    <a:pt x="158598" y="2133"/>
                  </a:lnTo>
                  <a:lnTo>
                    <a:pt x="212181" y="19202"/>
                  </a:lnTo>
                  <a:lnTo>
                    <a:pt x="246049" y="54673"/>
                  </a:lnTo>
                  <a:lnTo>
                    <a:pt x="262813" y="117176"/>
                  </a:lnTo>
                  <a:lnTo>
                    <a:pt x="264909" y="159143"/>
                  </a:lnTo>
                  <a:lnTo>
                    <a:pt x="264909" y="227406"/>
                  </a:lnTo>
                  <a:lnTo>
                    <a:pt x="266509" y="256293"/>
                  </a:lnTo>
                  <a:lnTo>
                    <a:pt x="271310" y="279250"/>
                  </a:lnTo>
                  <a:lnTo>
                    <a:pt x="279311" y="296279"/>
                  </a:lnTo>
                  <a:lnTo>
                    <a:pt x="290512" y="307378"/>
                  </a:lnTo>
                  <a:lnTo>
                    <a:pt x="286109" y="314400"/>
                  </a:lnTo>
                  <a:lnTo>
                    <a:pt x="244475" y="331000"/>
                  </a:lnTo>
                  <a:lnTo>
                    <a:pt x="236719" y="330280"/>
                  </a:lnTo>
                  <a:lnTo>
                    <a:pt x="204931" y="307232"/>
                  </a:lnTo>
                  <a:lnTo>
                    <a:pt x="201003" y="300550"/>
                  </a:lnTo>
                  <a:lnTo>
                    <a:pt x="198043" y="293497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6" name="object 256" descr="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7586013" y="4852581"/>
              <a:ext cx="129374" cy="113309"/>
            </a:xfrm>
            <a:prstGeom prst="rect">
              <a:avLst/>
            </a:prstGeom>
          </p:spPr>
        </p:pic>
        <p:pic>
          <p:nvPicPr>
            <p:cNvPr id="257" name="object 257" descr="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7848535" y="4557115"/>
              <a:ext cx="310756" cy="461365"/>
            </a:xfrm>
            <a:prstGeom prst="rect">
              <a:avLst/>
            </a:prstGeom>
          </p:spPr>
        </p:pic>
        <p:sp>
          <p:nvSpPr>
            <p:cNvPr id="258" name="object 258" descr=""/>
            <p:cNvSpPr/>
            <p:nvPr/>
          </p:nvSpPr>
          <p:spPr>
            <a:xfrm>
              <a:off x="7848535" y="4557115"/>
              <a:ext cx="311150" cy="461645"/>
            </a:xfrm>
            <a:custGeom>
              <a:avLst/>
              <a:gdLst/>
              <a:ahLst/>
              <a:cxnLst/>
              <a:rect l="l" t="t" r="r" b="b"/>
              <a:pathLst>
                <a:path w="311150" h="461645">
                  <a:moveTo>
                    <a:pt x="59931" y="210337"/>
                  </a:moveTo>
                  <a:lnTo>
                    <a:pt x="96434" y="174325"/>
                  </a:lnTo>
                  <a:lnTo>
                    <a:pt x="139801" y="153435"/>
                  </a:lnTo>
                  <a:lnTo>
                    <a:pt x="199904" y="151946"/>
                  </a:lnTo>
                  <a:lnTo>
                    <a:pt x="251692" y="172191"/>
                  </a:lnTo>
                  <a:lnTo>
                    <a:pt x="289212" y="211891"/>
                  </a:lnTo>
                  <a:lnTo>
                    <a:pt x="308362" y="266360"/>
                  </a:lnTo>
                  <a:lnTo>
                    <a:pt x="310756" y="298843"/>
                  </a:lnTo>
                  <a:lnTo>
                    <a:pt x="308239" y="332702"/>
                  </a:lnTo>
                  <a:lnTo>
                    <a:pt x="288098" y="391039"/>
                  </a:lnTo>
                  <a:lnTo>
                    <a:pt x="248288" y="435578"/>
                  </a:lnTo>
                  <a:lnTo>
                    <a:pt x="191633" y="458500"/>
                  </a:lnTo>
                  <a:lnTo>
                    <a:pt x="157162" y="461365"/>
                  </a:lnTo>
                  <a:lnTo>
                    <a:pt x="122424" y="458165"/>
                  </a:lnTo>
                  <a:lnTo>
                    <a:pt x="64779" y="432562"/>
                  </a:lnTo>
                  <a:lnTo>
                    <a:pt x="23552" y="382232"/>
                  </a:lnTo>
                  <a:lnTo>
                    <a:pt x="2616" y="312380"/>
                  </a:lnTo>
                  <a:lnTo>
                    <a:pt x="0" y="270459"/>
                  </a:lnTo>
                  <a:lnTo>
                    <a:pt x="633" y="242753"/>
                  </a:lnTo>
                  <a:lnTo>
                    <a:pt x="5695" y="192551"/>
                  </a:lnTo>
                  <a:lnTo>
                    <a:pt x="15862" y="149266"/>
                  </a:lnTo>
                  <a:lnTo>
                    <a:pt x="31440" y="112756"/>
                  </a:lnTo>
                  <a:lnTo>
                    <a:pt x="65439" y="70045"/>
                  </a:lnTo>
                  <a:lnTo>
                    <a:pt x="113103" y="39847"/>
                  </a:lnTo>
                  <a:lnTo>
                    <a:pt x="154871" y="25655"/>
                  </a:lnTo>
                  <a:lnTo>
                    <a:pt x="282181" y="0"/>
                  </a:lnTo>
                  <a:lnTo>
                    <a:pt x="298056" y="65671"/>
                  </a:lnTo>
                  <a:lnTo>
                    <a:pt x="244404" y="75856"/>
                  </a:lnTo>
                  <a:lnTo>
                    <a:pt x="203104" y="83781"/>
                  </a:lnTo>
                  <a:lnTo>
                    <a:pt x="157568" y="92862"/>
                  </a:lnTo>
                  <a:lnTo>
                    <a:pt x="114503" y="109931"/>
                  </a:lnTo>
                  <a:lnTo>
                    <a:pt x="85967" y="135230"/>
                  </a:lnTo>
                  <a:lnTo>
                    <a:pt x="67078" y="174323"/>
                  </a:lnTo>
                  <a:lnTo>
                    <a:pt x="62960" y="191313"/>
                  </a:lnTo>
                  <a:lnTo>
                    <a:pt x="59931" y="210337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9" name="object 259" descr="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7918982" y="4757928"/>
              <a:ext cx="173240" cy="207365"/>
            </a:xfrm>
            <a:prstGeom prst="rect">
              <a:avLst/>
            </a:prstGeom>
          </p:spPr>
        </p:pic>
        <p:pic>
          <p:nvPicPr>
            <p:cNvPr id="260" name="object 260" descr="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8199779" y="4687481"/>
              <a:ext cx="305981" cy="331000"/>
            </a:xfrm>
            <a:prstGeom prst="rect">
              <a:avLst/>
            </a:prstGeom>
          </p:spPr>
        </p:pic>
        <p:sp>
          <p:nvSpPr>
            <p:cNvPr id="261" name="object 261" descr=""/>
            <p:cNvSpPr/>
            <p:nvPr/>
          </p:nvSpPr>
          <p:spPr>
            <a:xfrm>
              <a:off x="8199779" y="4687481"/>
              <a:ext cx="306070" cy="331470"/>
            </a:xfrm>
            <a:custGeom>
              <a:avLst/>
              <a:gdLst/>
              <a:ahLst/>
              <a:cxnLst/>
              <a:rect l="l" t="t" r="r" b="b"/>
              <a:pathLst>
                <a:path w="306070" h="331470">
                  <a:moveTo>
                    <a:pt x="0" y="164503"/>
                  </a:moveTo>
                  <a:lnTo>
                    <a:pt x="10466" y="98823"/>
                  </a:lnTo>
                  <a:lnTo>
                    <a:pt x="41859" y="46240"/>
                  </a:lnTo>
                  <a:lnTo>
                    <a:pt x="90577" y="11561"/>
                  </a:lnTo>
                  <a:lnTo>
                    <a:pt x="152984" y="0"/>
                  </a:lnTo>
                  <a:lnTo>
                    <a:pt x="187267" y="2790"/>
                  </a:lnTo>
                  <a:lnTo>
                    <a:pt x="243622" y="25117"/>
                  </a:lnTo>
                  <a:lnTo>
                    <a:pt x="283322" y="68887"/>
                  </a:lnTo>
                  <a:lnTo>
                    <a:pt x="303463" y="128810"/>
                  </a:lnTo>
                  <a:lnTo>
                    <a:pt x="305981" y="164503"/>
                  </a:lnTo>
                  <a:lnTo>
                    <a:pt x="303364" y="201550"/>
                  </a:lnTo>
                  <a:lnTo>
                    <a:pt x="282428" y="262768"/>
                  </a:lnTo>
                  <a:lnTo>
                    <a:pt x="241539" y="306214"/>
                  </a:lnTo>
                  <a:lnTo>
                    <a:pt x="185976" y="328245"/>
                  </a:lnTo>
                  <a:lnTo>
                    <a:pt x="152984" y="331000"/>
                  </a:lnTo>
                  <a:lnTo>
                    <a:pt x="118941" y="328183"/>
                  </a:lnTo>
                  <a:lnTo>
                    <a:pt x="62687" y="305657"/>
                  </a:lnTo>
                  <a:lnTo>
                    <a:pt x="22765" y="261395"/>
                  </a:lnTo>
                  <a:lnTo>
                    <a:pt x="2529" y="200669"/>
                  </a:lnTo>
                  <a:lnTo>
                    <a:pt x="0" y="164503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2" name="object 262" descr="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8270810" y="4742053"/>
              <a:ext cx="163918" cy="222046"/>
            </a:xfrm>
            <a:prstGeom prst="rect">
              <a:avLst/>
            </a:prstGeom>
          </p:spPr>
        </p:pic>
        <p:pic>
          <p:nvPicPr>
            <p:cNvPr id="263" name="object 263" descr="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8545943" y="4694021"/>
              <a:ext cx="257771" cy="318770"/>
            </a:xfrm>
            <a:prstGeom prst="rect">
              <a:avLst/>
            </a:prstGeom>
          </p:spPr>
        </p:pic>
        <p:sp>
          <p:nvSpPr>
            <p:cNvPr id="264" name="object 264" descr=""/>
            <p:cNvSpPr/>
            <p:nvPr/>
          </p:nvSpPr>
          <p:spPr>
            <a:xfrm>
              <a:off x="8545943" y="4693640"/>
              <a:ext cx="257810" cy="319405"/>
            </a:xfrm>
            <a:custGeom>
              <a:avLst/>
              <a:gdLst/>
              <a:ahLst/>
              <a:cxnLst/>
              <a:rect l="l" t="t" r="r" b="b"/>
              <a:pathLst>
                <a:path w="257809" h="319404">
                  <a:moveTo>
                    <a:pt x="166497" y="62903"/>
                  </a:moveTo>
                  <a:lnTo>
                    <a:pt x="166497" y="318884"/>
                  </a:lnTo>
                  <a:lnTo>
                    <a:pt x="91478" y="318884"/>
                  </a:lnTo>
                  <a:lnTo>
                    <a:pt x="91478" y="62903"/>
                  </a:lnTo>
                  <a:lnTo>
                    <a:pt x="0" y="62903"/>
                  </a:lnTo>
                  <a:lnTo>
                    <a:pt x="0" y="0"/>
                  </a:lnTo>
                  <a:lnTo>
                    <a:pt x="257771" y="0"/>
                  </a:lnTo>
                  <a:lnTo>
                    <a:pt x="257771" y="62903"/>
                  </a:lnTo>
                  <a:lnTo>
                    <a:pt x="166497" y="62903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5" name="object 265" descr="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8843897" y="4687481"/>
              <a:ext cx="311353" cy="331000"/>
            </a:xfrm>
            <a:prstGeom prst="rect">
              <a:avLst/>
            </a:prstGeom>
          </p:spPr>
        </p:pic>
        <p:sp>
          <p:nvSpPr>
            <p:cNvPr id="266" name="object 266" descr=""/>
            <p:cNvSpPr/>
            <p:nvPr/>
          </p:nvSpPr>
          <p:spPr>
            <a:xfrm>
              <a:off x="8843897" y="4687481"/>
              <a:ext cx="311785" cy="331470"/>
            </a:xfrm>
            <a:custGeom>
              <a:avLst/>
              <a:gdLst/>
              <a:ahLst/>
              <a:cxnLst/>
              <a:rect l="l" t="t" r="r" b="b"/>
              <a:pathLst>
                <a:path w="311784" h="331470">
                  <a:moveTo>
                    <a:pt x="305396" y="188315"/>
                  </a:moveTo>
                  <a:lnTo>
                    <a:pt x="77393" y="188315"/>
                  </a:lnTo>
                  <a:lnTo>
                    <a:pt x="79713" y="206324"/>
                  </a:lnTo>
                  <a:lnTo>
                    <a:pt x="103784" y="247853"/>
                  </a:lnTo>
                  <a:lnTo>
                    <a:pt x="149624" y="267759"/>
                  </a:lnTo>
                  <a:lnTo>
                    <a:pt x="168871" y="269087"/>
                  </a:lnTo>
                  <a:lnTo>
                    <a:pt x="192533" y="267387"/>
                  </a:lnTo>
                  <a:lnTo>
                    <a:pt x="213321" y="262288"/>
                  </a:lnTo>
                  <a:lnTo>
                    <a:pt x="231233" y="253791"/>
                  </a:lnTo>
                  <a:lnTo>
                    <a:pt x="246265" y="241896"/>
                  </a:lnTo>
                  <a:lnTo>
                    <a:pt x="274840" y="299440"/>
                  </a:lnTo>
                  <a:lnTo>
                    <a:pt x="252414" y="313249"/>
                  </a:lnTo>
                  <a:lnTo>
                    <a:pt x="225424" y="323111"/>
                  </a:lnTo>
                  <a:lnTo>
                    <a:pt x="193873" y="329028"/>
                  </a:lnTo>
                  <a:lnTo>
                    <a:pt x="157759" y="331000"/>
                  </a:lnTo>
                  <a:lnTo>
                    <a:pt x="123321" y="328383"/>
                  </a:lnTo>
                  <a:lnTo>
                    <a:pt x="65676" y="307447"/>
                  </a:lnTo>
                  <a:lnTo>
                    <a:pt x="23890" y="265844"/>
                  </a:lnTo>
                  <a:lnTo>
                    <a:pt x="2654" y="205817"/>
                  </a:lnTo>
                  <a:lnTo>
                    <a:pt x="0" y="169075"/>
                  </a:lnTo>
                  <a:lnTo>
                    <a:pt x="2914" y="132920"/>
                  </a:lnTo>
                  <a:lnTo>
                    <a:pt x="26231" y="71702"/>
                  </a:lnTo>
                  <a:lnTo>
                    <a:pt x="71177" y="26231"/>
                  </a:lnTo>
                  <a:lnTo>
                    <a:pt x="127040" y="2914"/>
                  </a:lnTo>
                  <a:lnTo>
                    <a:pt x="158356" y="0"/>
                  </a:lnTo>
                  <a:lnTo>
                    <a:pt x="190951" y="2580"/>
                  </a:lnTo>
                  <a:lnTo>
                    <a:pt x="246315" y="23220"/>
                  </a:lnTo>
                  <a:lnTo>
                    <a:pt x="287575" y="63287"/>
                  </a:lnTo>
                  <a:lnTo>
                    <a:pt x="308710" y="116170"/>
                  </a:lnTo>
                  <a:lnTo>
                    <a:pt x="311353" y="147040"/>
                  </a:lnTo>
                  <a:lnTo>
                    <a:pt x="310981" y="155277"/>
                  </a:lnTo>
                  <a:lnTo>
                    <a:pt x="309865" y="164901"/>
                  </a:lnTo>
                  <a:lnTo>
                    <a:pt x="308004" y="175913"/>
                  </a:lnTo>
                  <a:lnTo>
                    <a:pt x="305396" y="188315"/>
                  </a:lnTo>
                  <a:close/>
                </a:path>
              </a:pathLst>
            </a:custGeom>
            <a:ln w="12699">
              <a:solidFill>
                <a:srgbClr val="C4210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7" name="object 267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917913" y="4743246"/>
              <a:ext cx="168681" cy="829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15464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Супервизия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1920" rIns="0" bIns="0" rtlCol="0" vert="horz">
            <a:spAutoFit/>
          </a:bodyPr>
          <a:lstStyle/>
          <a:p>
            <a:pPr algn="ctr" marL="12065" marR="5080">
              <a:lnSpc>
                <a:spcPct val="80000"/>
              </a:lnSpc>
              <a:spcBef>
                <a:spcPts val="960"/>
              </a:spcBef>
              <a:tabLst>
                <a:tab pos="2606040" algn="l"/>
                <a:tab pos="2640965" algn="l"/>
                <a:tab pos="2911475" algn="l"/>
                <a:tab pos="3126105" algn="l"/>
                <a:tab pos="3181985" algn="l"/>
                <a:tab pos="3235325" algn="l"/>
                <a:tab pos="3634104" algn="l"/>
                <a:tab pos="3729354" algn="l"/>
                <a:tab pos="3754120" algn="l"/>
                <a:tab pos="4243705" algn="l"/>
                <a:tab pos="4271645" algn="l"/>
                <a:tab pos="4640580" algn="l"/>
                <a:tab pos="6178550" algn="l"/>
                <a:tab pos="6516370" algn="l"/>
                <a:tab pos="6656070" algn="l"/>
                <a:tab pos="7069455" algn="l"/>
              </a:tabLst>
            </a:pPr>
            <a:r>
              <a:rPr dirty="0" spc="-10"/>
              <a:t>Супервизия</a:t>
            </a:r>
            <a:r>
              <a:rPr dirty="0"/>
              <a:t>	</a:t>
            </a:r>
            <a:r>
              <a:rPr dirty="0" spc="-50"/>
              <a:t>-</a:t>
            </a:r>
            <a:r>
              <a:rPr dirty="0"/>
              <a:t>	</a:t>
            </a:r>
            <a:r>
              <a:rPr dirty="0" spc="-25"/>
              <a:t>это</a:t>
            </a:r>
            <a:r>
              <a:rPr dirty="0"/>
              <a:t>		</a:t>
            </a:r>
            <a:r>
              <a:rPr dirty="0" spc="-10"/>
              <a:t>консультирование, направленное</a:t>
            </a:r>
            <a:r>
              <a:rPr dirty="0"/>
              <a:t>	</a:t>
            </a:r>
            <a:r>
              <a:rPr dirty="0" spc="-25"/>
              <a:t>на</a:t>
            </a:r>
            <a:r>
              <a:rPr dirty="0"/>
              <a:t>			</a:t>
            </a:r>
            <a:r>
              <a:rPr dirty="0" spc="-10"/>
              <a:t>профессиональную деятельность,</a:t>
            </a:r>
            <a:r>
              <a:rPr dirty="0"/>
              <a:t>		</a:t>
            </a:r>
            <a:r>
              <a:rPr dirty="0" spc="-10"/>
              <a:t>целью</a:t>
            </a:r>
            <a:r>
              <a:rPr dirty="0"/>
              <a:t>	</a:t>
            </a:r>
            <a:r>
              <a:rPr dirty="0" spc="-20"/>
              <a:t>которого</a:t>
            </a:r>
            <a:r>
              <a:rPr dirty="0"/>
              <a:t>	</a:t>
            </a:r>
            <a:r>
              <a:rPr dirty="0" spc="-10"/>
              <a:t>является увеличение</a:t>
            </a:r>
            <a:r>
              <a:rPr dirty="0"/>
              <a:t>		</a:t>
            </a:r>
            <a:r>
              <a:rPr dirty="0" spc="-10"/>
              <a:t>целенаправленности профессиональных</a:t>
            </a:r>
            <a:r>
              <a:rPr dirty="0"/>
              <a:t>	</a:t>
            </a:r>
            <a:r>
              <a:rPr dirty="0" spc="-10"/>
              <a:t>действий,</a:t>
            </a:r>
            <a:r>
              <a:rPr dirty="0"/>
              <a:t>	</a:t>
            </a:r>
            <a:r>
              <a:rPr dirty="0" spc="-10"/>
              <a:t>повышение квалификации</a:t>
            </a:r>
            <a:r>
              <a:rPr dirty="0"/>
              <a:t>			</a:t>
            </a:r>
            <a:r>
              <a:rPr dirty="0" spc="-50"/>
              <a:t>и</a:t>
            </a:r>
            <a:r>
              <a:rPr dirty="0"/>
              <a:t>	</a:t>
            </a:r>
            <a:r>
              <a:rPr dirty="0" spc="-10"/>
              <a:t>повышение</a:t>
            </a:r>
            <a:r>
              <a:rPr dirty="0"/>
              <a:t>	</a:t>
            </a:r>
            <a:r>
              <a:rPr dirty="0" spc="-10"/>
              <a:t>степени удовлетворенности</a:t>
            </a:r>
            <a:r>
              <a:rPr dirty="0"/>
              <a:t>		</a:t>
            </a:r>
            <a:r>
              <a:rPr dirty="0" spc="-10"/>
              <a:t>собственной</a:t>
            </a:r>
            <a:r>
              <a:rPr dirty="0"/>
              <a:t>	</a:t>
            </a:r>
            <a:r>
              <a:rPr dirty="0" spc="-10"/>
              <a:t>работой (Меновщиков,</a:t>
            </a:r>
            <a:r>
              <a:rPr dirty="0"/>
              <a:t>	</a:t>
            </a:r>
            <a:r>
              <a:rPr dirty="0" spc="-980"/>
              <a:t> </a:t>
            </a:r>
            <a:r>
              <a:rPr dirty="0"/>
              <a:t>2000).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9367" y="925252"/>
            <a:ext cx="6684645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57780" algn="l"/>
              </a:tabLst>
            </a:pPr>
            <a:r>
              <a:rPr dirty="0" spc="-10"/>
              <a:t>Формы</a:t>
            </a:r>
            <a:r>
              <a:rPr dirty="0"/>
              <a:t>	</a:t>
            </a:r>
            <a:r>
              <a:rPr dirty="0" spc="-10"/>
              <a:t>супервизии: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2055470"/>
            <a:ext cx="4596130" cy="313563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309880" indent="-297180">
              <a:lnSpc>
                <a:spcPct val="100000"/>
              </a:lnSpc>
              <a:spcBef>
                <a:spcPts val="1300"/>
              </a:spcBef>
              <a:buFont typeface="Arial"/>
              <a:buChar char="▪"/>
              <a:tabLst>
                <a:tab pos="309880" algn="l"/>
              </a:tabLst>
            </a:pPr>
            <a:r>
              <a:rPr dirty="0" sz="2400">
                <a:latin typeface="Calibri"/>
                <a:cs typeface="Calibri"/>
              </a:rPr>
              <a:t>Индивидуальная</a:t>
            </a:r>
            <a:r>
              <a:rPr dirty="0" sz="2400" spc="-11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супервизия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200"/>
              </a:spcBef>
              <a:buFont typeface="Arial"/>
              <a:buChar char="▪"/>
              <a:tabLst>
                <a:tab pos="354965" algn="l"/>
              </a:tabLst>
            </a:pPr>
            <a:r>
              <a:rPr dirty="0" sz="2400">
                <a:latin typeface="Calibri"/>
                <a:cs typeface="Calibri"/>
              </a:rPr>
              <a:t>Групповая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супервизия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205"/>
              </a:spcBef>
              <a:buFont typeface="Arial"/>
              <a:buChar char="▪"/>
              <a:tabLst>
                <a:tab pos="354965" algn="l"/>
              </a:tabLst>
            </a:pPr>
            <a:r>
              <a:rPr dirty="0" sz="2400">
                <a:latin typeface="Calibri"/>
                <a:cs typeface="Calibri"/>
              </a:rPr>
              <a:t>Индивидуальная</a:t>
            </a:r>
            <a:r>
              <a:rPr dirty="0" sz="2400" spc="-11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консультация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200"/>
              </a:spcBef>
              <a:buFont typeface="Arial"/>
              <a:buChar char="▪"/>
              <a:tabLst>
                <a:tab pos="354965" algn="l"/>
              </a:tabLst>
            </a:pPr>
            <a:r>
              <a:rPr dirty="0" sz="2400">
                <a:latin typeface="Calibri"/>
                <a:cs typeface="Calibri"/>
              </a:rPr>
              <a:t>Групповая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консультация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200"/>
              </a:spcBef>
              <a:buFont typeface="Arial"/>
              <a:buChar char="▪"/>
              <a:tabLst>
                <a:tab pos="354965" algn="l"/>
              </a:tabLst>
            </a:pPr>
            <a:r>
              <a:rPr dirty="0" sz="2400">
                <a:latin typeface="Calibri"/>
                <a:cs typeface="Calibri"/>
              </a:rPr>
              <a:t>Методический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семинар-</a:t>
            </a:r>
            <a:r>
              <a:rPr dirty="0" sz="2400" spc="-10">
                <a:latin typeface="Calibri"/>
                <a:cs typeface="Calibri"/>
              </a:rPr>
              <a:t>тренинг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205"/>
              </a:spcBef>
              <a:buFont typeface="Arial"/>
              <a:buChar char="▪"/>
              <a:tabLst>
                <a:tab pos="354965" algn="l"/>
              </a:tabLst>
            </a:pPr>
            <a:r>
              <a:rPr dirty="0" sz="2400">
                <a:latin typeface="Calibri"/>
                <a:cs typeface="Calibri"/>
              </a:rPr>
              <a:t>Рабочее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совещание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9032" y="662868"/>
            <a:ext cx="9679940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33110" algn="l"/>
              </a:tabLst>
            </a:pPr>
            <a:r>
              <a:rPr dirty="0" spc="-10"/>
              <a:t>Индивидуальная</a:t>
            </a:r>
            <a:r>
              <a:rPr dirty="0"/>
              <a:t>	</a:t>
            </a:r>
            <a:r>
              <a:rPr dirty="0" spc="-10"/>
              <a:t>супервизия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8451" y="4218482"/>
            <a:ext cx="3296615" cy="220508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97592" y="1795017"/>
            <a:ext cx="4770043" cy="229806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90499" y="4208869"/>
            <a:ext cx="2952927" cy="221468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83635" algn="l"/>
              </a:tabLst>
            </a:pPr>
            <a:r>
              <a:rPr dirty="0" spc="-10"/>
              <a:t>Групповая</a:t>
            </a:r>
            <a:r>
              <a:rPr dirty="0"/>
              <a:t>	</a:t>
            </a:r>
            <a:r>
              <a:rPr dirty="0" spc="-10"/>
              <a:t>супервизия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30886" y="2174786"/>
            <a:ext cx="4858321" cy="3643744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7437" y="2174786"/>
            <a:ext cx="4858321" cy="36437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9949" y="465834"/>
            <a:ext cx="9747885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89450" algn="l"/>
              </a:tabLst>
            </a:pPr>
            <a:r>
              <a:rPr dirty="0" sz="4800" spc="-10"/>
              <a:t>Методический</a:t>
            </a:r>
            <a:r>
              <a:rPr dirty="0" sz="4800"/>
              <a:t>	</a:t>
            </a:r>
            <a:r>
              <a:rPr dirty="0" sz="4800" spc="-40"/>
              <a:t>семинар-</a:t>
            </a:r>
            <a:r>
              <a:rPr dirty="0" sz="4800" spc="-10"/>
              <a:t>трен</a:t>
            </a:r>
            <a:r>
              <a:rPr dirty="0" spc="-10"/>
              <a:t>инг</a:t>
            </a:r>
            <a:endParaRPr sz="48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18350" y="1875142"/>
            <a:ext cx="3018231" cy="402431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1363" y="1501622"/>
            <a:ext cx="3794302" cy="238566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61363" y="3967988"/>
            <a:ext cx="3783761" cy="238566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3651" y="886118"/>
            <a:ext cx="6631940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60370" algn="l"/>
              </a:tabLst>
            </a:pPr>
            <a:r>
              <a:rPr dirty="0" spc="-10"/>
              <a:t>Рабочее</a:t>
            </a:r>
            <a:r>
              <a:rPr dirty="0"/>
              <a:t>	</a:t>
            </a:r>
            <a:r>
              <a:rPr dirty="0" spc="-10"/>
              <a:t>совещание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7941" y="2018271"/>
            <a:ext cx="7985658" cy="35436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66190" y="1493338"/>
            <a:ext cx="9802495" cy="395224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20"/>
              </a:spcBef>
              <a:tabLst>
                <a:tab pos="3067050" algn="l"/>
                <a:tab pos="4005579" algn="l"/>
              </a:tabLst>
            </a:pPr>
            <a:r>
              <a:rPr dirty="0" sz="4000" spc="-10">
                <a:latin typeface="Trebuchet MS"/>
                <a:cs typeface="Trebuchet MS"/>
              </a:rPr>
              <a:t>Супервизия,</a:t>
            </a:r>
            <a:r>
              <a:rPr dirty="0" sz="4000">
                <a:latin typeface="Trebuchet MS"/>
                <a:cs typeface="Trebuchet MS"/>
              </a:rPr>
              <a:t>	</a:t>
            </a:r>
            <a:r>
              <a:rPr dirty="0" sz="4000" spc="-25">
                <a:latin typeface="Trebuchet MS"/>
                <a:cs typeface="Trebuchet MS"/>
              </a:rPr>
              <a:t>как</a:t>
            </a:r>
            <a:r>
              <a:rPr dirty="0" sz="4000">
                <a:latin typeface="Trebuchet MS"/>
                <a:cs typeface="Trebuchet MS"/>
              </a:rPr>
              <a:t>	</a:t>
            </a:r>
            <a:r>
              <a:rPr dirty="0" sz="4000" spc="-10">
                <a:latin typeface="Trebuchet MS"/>
                <a:cs typeface="Trebuchet MS"/>
              </a:rPr>
              <a:t>инструмент</a:t>
            </a:r>
            <a:endParaRPr sz="4000">
              <a:latin typeface="Trebuchet MS"/>
              <a:cs typeface="Trebuchet MS"/>
            </a:endParaRPr>
          </a:p>
          <a:p>
            <a:pPr algn="ctr" marL="12700" marR="5080">
              <a:lnSpc>
                <a:spcPts val="4320"/>
              </a:lnSpc>
              <a:spcBef>
                <a:spcPts val="1060"/>
              </a:spcBef>
              <a:tabLst>
                <a:tab pos="4670425" algn="l"/>
                <a:tab pos="7633334" algn="l"/>
              </a:tabLst>
            </a:pPr>
            <a:r>
              <a:rPr dirty="0" sz="4000" spc="-10">
                <a:latin typeface="Trebuchet MS"/>
                <a:cs typeface="Trebuchet MS"/>
              </a:rPr>
              <a:t>профессиональной</a:t>
            </a:r>
            <a:r>
              <a:rPr dirty="0" sz="4000">
                <a:latin typeface="Trebuchet MS"/>
                <a:cs typeface="Trebuchet MS"/>
              </a:rPr>
              <a:t>	</a:t>
            </a:r>
            <a:r>
              <a:rPr dirty="0" sz="4000" spc="-10">
                <a:latin typeface="Trebuchet MS"/>
                <a:cs typeface="Trebuchet MS"/>
              </a:rPr>
              <a:t>поддержки,</a:t>
            </a:r>
            <a:r>
              <a:rPr dirty="0" sz="4000">
                <a:latin typeface="Trebuchet MS"/>
                <a:cs typeface="Trebuchet MS"/>
              </a:rPr>
              <a:t>	</a:t>
            </a:r>
            <a:r>
              <a:rPr dirty="0" sz="4000" spc="-10">
                <a:latin typeface="Trebuchet MS"/>
                <a:cs typeface="Trebuchet MS"/>
              </a:rPr>
              <a:t>помогает скорректировать</a:t>
            </a:r>
            <a:endParaRPr sz="4000">
              <a:latin typeface="Trebuchet MS"/>
              <a:cs typeface="Trebuchet MS"/>
            </a:endParaRPr>
          </a:p>
          <a:p>
            <a:pPr algn="ctr" marL="1941195" marR="1929130">
              <a:lnSpc>
                <a:spcPts val="5320"/>
              </a:lnSpc>
              <a:spcBef>
                <a:spcPts val="200"/>
              </a:spcBef>
              <a:tabLst>
                <a:tab pos="2944495" algn="l"/>
                <a:tab pos="3123565" algn="l"/>
                <a:tab pos="4907915" algn="l"/>
              </a:tabLst>
            </a:pPr>
            <a:r>
              <a:rPr dirty="0" sz="4000" spc="-20">
                <a:latin typeface="Trebuchet MS"/>
                <a:cs typeface="Trebuchet MS"/>
              </a:rPr>
              <a:t>угол</a:t>
            </a:r>
            <a:r>
              <a:rPr dirty="0" sz="4000">
                <a:latin typeface="Trebuchet MS"/>
                <a:cs typeface="Trebuchet MS"/>
              </a:rPr>
              <a:t>	</a:t>
            </a:r>
            <a:r>
              <a:rPr dirty="0" sz="4000" spc="-10">
                <a:latin typeface="Trebuchet MS"/>
                <a:cs typeface="Trebuchet MS"/>
              </a:rPr>
              <a:t>зрения</a:t>
            </a:r>
            <a:r>
              <a:rPr dirty="0" sz="4000">
                <a:latin typeface="Trebuchet MS"/>
                <a:cs typeface="Trebuchet MS"/>
              </a:rPr>
              <a:t>	</a:t>
            </a:r>
            <a:r>
              <a:rPr dirty="0" sz="4000" spc="-10">
                <a:latin typeface="Trebuchet MS"/>
                <a:cs typeface="Trebuchet MS"/>
              </a:rPr>
              <a:t>специалиста </a:t>
            </a:r>
            <a:r>
              <a:rPr dirty="0" sz="4000" spc="-25">
                <a:latin typeface="Trebuchet MS"/>
                <a:cs typeface="Trebuchet MS"/>
              </a:rPr>
              <a:t>при</a:t>
            </a:r>
            <a:r>
              <a:rPr dirty="0" sz="4000">
                <a:latin typeface="Trebuchet MS"/>
                <a:cs typeface="Trebuchet MS"/>
              </a:rPr>
              <a:t>	</a:t>
            </a:r>
            <a:r>
              <a:rPr dirty="0" sz="4000" spc="-10">
                <a:latin typeface="Trebuchet MS"/>
                <a:cs typeface="Trebuchet MS"/>
              </a:rPr>
              <a:t>работе</a:t>
            </a:r>
            <a:endParaRPr sz="4000">
              <a:latin typeface="Trebuchet MS"/>
              <a:cs typeface="Trebuchet MS"/>
            </a:endParaRPr>
          </a:p>
          <a:p>
            <a:pPr algn="ctr" marL="3810">
              <a:lnSpc>
                <a:spcPct val="100000"/>
              </a:lnSpc>
              <a:spcBef>
                <a:spcPts val="259"/>
              </a:spcBef>
              <a:tabLst>
                <a:tab pos="408940" algn="l"/>
                <a:tab pos="3278504" algn="l"/>
              </a:tabLst>
            </a:pPr>
            <a:r>
              <a:rPr dirty="0" sz="4000" spc="-50">
                <a:latin typeface="Trebuchet MS"/>
                <a:cs typeface="Trebuchet MS"/>
              </a:rPr>
              <a:t>с</a:t>
            </a:r>
            <a:r>
              <a:rPr dirty="0" sz="4000">
                <a:latin typeface="Trebuchet MS"/>
                <a:cs typeface="Trebuchet MS"/>
              </a:rPr>
              <a:t>	</a:t>
            </a:r>
            <a:r>
              <a:rPr dirty="0" sz="4000" spc="-10">
                <a:latin typeface="Trebuchet MS"/>
                <a:cs typeface="Trebuchet MS"/>
              </a:rPr>
              <a:t>конкретной</a:t>
            </a:r>
            <a:r>
              <a:rPr dirty="0" sz="4000">
                <a:latin typeface="Trebuchet MS"/>
                <a:cs typeface="Trebuchet MS"/>
              </a:rPr>
              <a:t>	</a:t>
            </a:r>
            <a:r>
              <a:rPr dirty="0" sz="4000" spc="-10">
                <a:latin typeface="Trebuchet MS"/>
                <a:cs typeface="Trebuchet MS"/>
              </a:rPr>
              <a:t>семьей.</a:t>
            </a:r>
            <a:endParaRPr sz="4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5061" y="3042373"/>
            <a:ext cx="7395845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59735" algn="l"/>
                <a:tab pos="3863975" algn="l"/>
              </a:tabLst>
            </a:pPr>
            <a:r>
              <a:rPr dirty="0" spc="-10"/>
              <a:t>Спасибо</a:t>
            </a:r>
            <a:r>
              <a:rPr dirty="0"/>
              <a:t>	</a:t>
            </a:r>
            <a:r>
              <a:rPr dirty="0" spc="-25"/>
              <a:t>за</a:t>
            </a:r>
            <a:r>
              <a:rPr dirty="0"/>
              <a:t>	</a:t>
            </a:r>
            <a:r>
              <a:rPr dirty="0" spc="-10"/>
              <a:t>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2025-08-05T12:52:01Z</dcterms:created>
  <dcterms:modified xsi:type="dcterms:W3CDTF">2025-08-05T12:52:01Z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2025-08-05T00:00:00Z</vt:filetime>
  </property>
  <property fmtid="{D5CDD505-2E9C-101B-9397-08002B2CF9AE}" pid="3" name="LastSaved">
    <vt:filetime>2025-08-05T00:00:00Z</vt:filetime>
  </property>
  <property fmtid="{D5CDD505-2E9C-101B-9397-08002B2CF9AE}" pid="4" name="Producer">
    <vt:lpwstr>3-Heights(TM) PDF Security Shell 4.8.25.2 (http://www.pdf-tools.com)</vt:lpwstr>
  </property>
</Properties>
</file>