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BB13BF-8EB3-4652-8DEA-95951B699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6E89E3-C4B7-4AEC-8E76-133BD081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C04AD-FC76-443A-A242-6CE6B568C42E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E911A0-940A-46F3-8455-3E833513E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6DCA95-C510-408A-AF2A-581329F8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48C1-1455-46C9-BFA7-C2F5F43D6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94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F81AC-9D74-41E2-B8CF-AC3208CAB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66DE45-50AC-4E20-A4F2-18DC67449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C84BA3-D581-4F9D-920B-8D35F697B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C04AD-FC76-443A-A242-6CE6B568C42E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848E4B-57E8-49F2-AC56-FBAA63216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98AE0-1F35-4F62-88CA-101FE284E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748C1-1455-46C9-BFA7-C2F5F43D67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1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C1F269-6C11-4C80-A174-C29C9E3A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8B949D-C456-460D-89DC-B8A6A3E8C0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DF3DFC7-D7B1-4F2A-A358-1788121B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A751D6-1864-419D-B55A-07CD120393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96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BCF9016-601B-460E-982E-E115768E5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656B19-ED0C-4DB3-82BC-A4331752B1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9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B29BAFB-0A13-4653-90AA-F09D9294D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9B7B27-F8F7-49F8-B124-35A824AD41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9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8346BC2-2C6F-431F-9678-83FA02DA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05F3A9-B57C-4FB2-BAF7-E39009DC08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5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23DAF07-0BD1-4577-86C1-74B7CBA4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FD9AF8-777A-4E22-96A7-137E23AC66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8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54195D4-7E6D-4163-BF2C-30BE06AE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7EF44E-44E5-4CDE-99CD-AF3FD905F4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4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99D8914-0CBB-44CD-A8D6-3C10FD3B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7650E8-DDC2-44F6-AB4B-BD960A1FF3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3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F74AD87-C4D9-4A1B-B117-B484FE2A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04EB40-1FEF-4427-AFCA-4047BD16E5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48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D731DF6-C00C-45F4-914D-C206285B2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AFD15D-E6A4-4DC6-ACA0-0AB9FB672D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5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5963879-DB25-4502-B51F-79D8052C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91513C-593D-4DBD-BB2E-CF3BD82562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73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2131151-BE8F-4BD2-864A-E2EF5B808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0DE7EF-CEC1-4447-8BB8-CD22A94B07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61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1756BFA-D3D4-451B-8A17-F1F1D7526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1CBE0A-7377-45B9-B2B1-C9E7C6017B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96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DF09381-338A-4790-BE97-8AA89116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40DB4E-9F5C-475E-BDE3-11344C061F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80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682BC8D-C868-4780-9E54-E23AE4CA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38E257-9FCC-48C5-A000-F3F6C539E4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69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E6CD7AD-99E0-42F9-A6E9-54B2B55F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979197-7534-4EDA-A96B-11FC2952E7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8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5F798F7-C631-4B70-A085-B91E657D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2B2B1B-633D-4DB4-A519-EDBB05572D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14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5B3A438-2DF3-4FE6-B532-8B9885F44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CC4E57-0E77-4D79-8848-5B8A3ECA43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22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9965EA8-1D22-462B-85EB-9E1CACC25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F5E141-E95A-4C81-958A-F8EC2991A8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42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87F271A-D482-4C53-B40F-6F5937C4F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A40315-3D3C-40A5-8550-E33F838C98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5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EF86DE2-DC53-4372-B60E-D616B97A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2D0388-9AD8-4B92-B1D2-A443B37D5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9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BDE4AC4-B290-41FC-993D-93FB3FBFA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89C586-5933-43A0-B013-2F1E43835F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04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CDE681B-0C26-4C26-B8C3-E12C75B4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F88EE3-1B6C-46F0-8E62-2AF027BE99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AC8CB3A-D04C-4B65-B079-B73ADCDD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B40501-F0F4-4B87-8666-E281A3C3CC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47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BF3C94F-4414-4916-B92F-FAD55567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FAF41D-4627-433E-A9E1-6F97640E67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550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5E5C8C7-8098-4B48-BC3F-474FB977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145765-22D4-4207-95A7-97540667E4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52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A16A3DE-5FCC-4600-A291-E4DC7EB8C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43C6BF-B3CC-464A-8DB8-91197BBDCA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92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598853B-C04F-4EAC-9A16-72213127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49FCD0-DCBC-49D8-B614-48846F64CD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05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19263CD-304E-471D-9BCE-3B0C1E31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B1818-D2E1-4052-838B-8A2A54F11C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15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A547E8D-DD23-4C4D-A874-6AA0BE69D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7CED9-26E1-42DF-A0DF-289EA2BEC3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0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D605183-0B4B-4ABE-8B1B-D2AD29C61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27E67D-3CB2-4348-AFBE-94F2EAD773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5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8C793F9-FBD7-4E2A-9D76-D891D386E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8F3B50-8142-4588-B064-076A905B7F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71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E2BBF12-8EEB-4FFB-9BA3-3FC3696E4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C696DC-85B4-4FB0-9035-CFB8FD8AF9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7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41AC081-DEDD-4BE4-8ACA-7E858BBF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E12FF2-A36D-4322-B4C4-5A1491FBC2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19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C6E8CC9-8CFD-43ED-949D-6DC2F70B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4B44BE-F128-426B-8A93-2FB3CB3C38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62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E061E13-F3A5-4F89-930F-F3A8065A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D32423-4250-4B11-BA8B-CFEAC68997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110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AC4F799-17AB-422A-A222-5E529C9C7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F17A83-A633-4C5E-BB07-43BD5564F4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0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B3EF766-1FDC-4120-9624-DD07C8796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FA7891-40D3-46CB-9746-A0F4A35FA6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06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C496521-8478-43EF-8417-071CE096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E1CB06-C17E-446F-A306-E761CEA165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263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2024-07-22T03:57:41Z</dcterms:created>
  <dcterms:modified xsi:type="dcterms:W3CDTF">2024-07-22T03:57:41Z</dcterms:modified>
</cp:coreProperties>
</file>