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663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83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829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315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81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66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4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37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1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472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29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C15F2-D01A-413F-9C9B-2D9016D74378}" type="datetimeFigureOut">
              <a:rPr lang="ru-RU" smtClean="0"/>
              <a:t>13.08.2025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F609F-6A5E-47F9-9FF7-34C2C7A0CC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50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5ADC5-EC39-F742-0F7E-14D8E2878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63CD14-A0C8-68BC-DDAA-D99679B593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4D54EB-2C5F-1934-6763-79C56575C9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5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8366B49-EE76-599B-A5C6-F227B44F1A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D2AB2B5D-3E76-EF54-D1F1-313460B839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62B3C3-C02B-E8C7-3294-3C0AF676C6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5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D71D65E-C1BB-6960-816F-D845FE31A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FFF002DA-2D8A-EB77-82D8-F36F6F6D2E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CA25FE-1388-9A6A-6C42-2536CA0493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91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2BA337E-DD87-B11D-9C43-B159627275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AD803CB2-BEC1-03BB-F4CA-8365B91DFE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894398-3021-ABCB-DF8E-AF5DA802DE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99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8DEA0B4-F021-00B3-057A-675BBE9757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3DB8582B-7E50-123B-9666-2080814C88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303B06-34E8-21B4-A13F-DDC483D4EDA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1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A33B817-C1A1-E611-5B74-36A53EBF8E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DCBF23F-6A53-825D-BF4F-340C020040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7E7249-26CD-B898-767C-2D1D12693C0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9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F641EE3-05CB-D21C-D82F-F506132974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5A39A84-56ED-6899-AEA8-1EE5900F2C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ED69CB-F506-C9EC-10FF-4D3619DBAF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37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2A7C963-345F-8265-6F38-C7175E800B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BF017EC9-DA4F-5D70-4545-B2EE2EF5B0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56B65F-2394-06EA-F692-C4A0519586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51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311717A-7B83-9AA2-6929-14FF9C55D1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6EA7123-D9FE-B0BB-5557-2BA33C3CB3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534EBE-5B08-EF89-7C43-40EEF288C9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43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5420690-CADB-0F79-B191-54CD9E156C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95D53AC-AECF-DBE8-A7C1-FBA3C8C111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A05079-6F79-4AB3-4DA5-FA8A21E5FF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36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7C685D6-E334-EFC0-FC4A-AF6A8CD816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DF6784B-38EB-6AE4-5598-40F380D316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A6DC8E-2C7E-E976-E1C4-4400CD82C1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88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A8803DD-6ADF-9C75-D8C6-3693902950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54EDAE3-D2C0-B1BB-B145-E5BD6B9CD3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0497EF-51B1-2AB3-7A6F-80517098A7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6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47036E4-4680-4D84-86B6-50E61CD26D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439C284-3943-48FD-9FA3-80C03EEDB0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10815F-C87A-AC21-8957-4F6BC33E8B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36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131FA78-AC3A-E9FA-61E0-3B4317EEB0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7FE884A-DA58-939A-5365-95FEF37A65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4259A-9E2F-3171-5EA1-1FF0DD6506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40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E33A264-402F-9F6A-88EB-36C361AFDD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02A35E37-A976-7AD1-AE33-C9D6B85E34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BA59F1-1102-798A-2714-A6911B4B09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09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885D8EC-6BB3-0B9E-65E0-9F80EB4010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168F0026-8FBE-B7FD-5FDB-5AC2BEF4BD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243C54-384B-4B79-5740-ECAD6D66C4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49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41D1D35-F3B0-6122-5966-78C7C1F9D5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3DCF3790-E2EC-805D-C84A-3087EE443F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7D9DC8-B800-3A6B-1C27-328B1552D5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777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65A0B4C-487E-AE67-E1DE-71D4DB996C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9900A45-3F95-E9E5-DECF-6159A4A96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4BD058-6CB7-680A-3E9D-5DE9DD6F56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00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1E31978-0BD0-C591-6C7B-7B74E8C838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6462FB0-EE3B-EF1A-7A6D-3F1384B38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CD49EE-2EB9-A76B-2C8E-0ABA8A5070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95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BF4C8AE-DCCC-72AC-99FF-C571855D3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A4892CB-BE46-201B-FAAF-F2D1B9DFA5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90931B-D199-FADC-E41F-1DB5E99CF3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49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9D834A0-774D-72FE-C924-EA23768101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5E98CF3D-FB8F-4CF6-A311-3DC65DA614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593445-565A-BF59-4B01-9410C262EF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27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095FD09-6EE6-CF9D-E0CF-BB31721151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3E825736-35F8-4CC8-4AE1-C09BDECA9B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7E1325-12B9-45BA-AE64-B03B0D4583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18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7813E0A-9B80-9835-EB59-88F077AF8F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F84BF13-176A-B673-D7FA-8F117C23D7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675CED-84D9-B8D1-4876-695DC6DEE3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256"/>
            <a:ext cx="9144000" cy="632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495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</TotalTime>
  <Words>0</Words>
  <Application>Microsoft Office PowerPoint</Application>
  <PresentationFormat>Экран (4:3)</PresentationFormat>
  <Paragraphs>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Баба Яга</dc:creator>
  <cp:lastModifiedBy>Баба Яга</cp:lastModifiedBy>
  <cp:revision>2</cp:revision>
  <dcterms:created xsi:type="dcterms:W3CDTF">2025-08-13T11:52:54Z</dcterms:created>
  <dcterms:modified xsi:type="dcterms:W3CDTF">2025-08-13T12:44:49Z</dcterms:modified>
</cp:coreProperties>
</file>